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presentation.xml" ContentType="application/vnd.openxmlformats-officedocument.presentationml.presentation.main+xml"/>
  <Override PartName="/ppt/notesSlides/notesSlide46.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slideMasters/slideMaster1.xml" ContentType="application/vnd.openxmlformats-officedocument.presentationml.slideMaster+xml"/>
  <Override PartName="/ppt/notesSlides/notesSlide32.xml" ContentType="application/vnd.openxmlformats-officedocument.presentationml.notesSlide+xml"/>
  <Override PartName="/ppt/slideMasters/slideMaster2.xml" ContentType="application/vnd.openxmlformats-officedocument.presentationml.slideMaster+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slideLayouts/slideLayout1.xml" ContentType="application/vnd.openxmlformats-officedocument.presentationml.slideLayout+xml"/>
  <Override PartName="/ppt/notesSlides/notesSlide38.xml" ContentType="application/vnd.openxmlformats-officedocument.presentationml.notesSlide+xml"/>
  <Override PartName="/ppt/slideLayouts/slideLayout2.xml" ContentType="application/vnd.openxmlformats-officedocument.presentationml.slideLayout+xml"/>
  <Override PartName="/ppt/notesSlides/notesSlide39.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slideLayouts/slideLayout7.xml" ContentType="application/vnd.openxmlformats-officedocument.presentationml.slideLayout+xml"/>
  <Override PartName="/ppt/notesSlides/notesSlide47.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omments/comment3.xml" ContentType="application/vnd.openxmlformats-officedocument.presentationml.comments+xml"/>
  <Override PartName="/ppt/theme/theme1.xml" ContentType="application/vnd.openxmlformats-officedocument.theme+xml"/>
  <Override PartName="/ppt/commentAuthors.xml" ContentType="application/vnd.openxmlformats-officedocument.presentationml.commentAuthors+xml"/>
  <Override PartName="/ppt/notesMasters/notesMaster1.xml" ContentType="application/vnd.openxmlformats-officedocument.presentationml.notesMaster+xml"/>
  <Override PartName="/ppt/comments/comment2.xml" ContentType="application/vnd.openxmlformats-officedocument.presentationml.comments+xml"/>
  <Override PartName="/ppt/comments/comment1.xml" ContentType="application/vnd.openxmlformats-officedocument.presentationml.comments+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 id="2147483670" r:id="rId2"/>
  </p:sldMasterIdLst>
  <p:notesMasterIdLst>
    <p:notesMasterId r:id="rId5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Lst>
  <p:sldSz cx="12192000" cy="6858000"/>
  <p:notesSz cx="6858000" cy="9144000"/>
  <p:embeddedFontLst>
    <p:embeddedFont>
      <p:font typeface="Arial Narrow" panose="020B0604020202020204" pitchFamily="34" charset="0"/>
      <p:regular r:id="rId51"/>
      <p:bold r:id="rId52"/>
      <p:italic r:id="rId53"/>
      <p:boldItalic r:id="rId54"/>
    </p:embeddedFont>
    <p:embeddedFont>
      <p:font typeface="Calibri" panose="020F0502020204030204" pitchFamily="34" charset="0"/>
      <p:regular r:id="rId55"/>
      <p:bold r:id="rId56"/>
      <p:italic r:id="rId57"/>
      <p:boldItalic r:id="rId58"/>
    </p:embeddedFont>
    <p:embeddedFont>
      <p:font typeface="Open Sans" panose="020B0606030504020204" pitchFamily="34" charset="0"/>
      <p:regular r:id="rId59"/>
      <p:bold r:id="rId60"/>
      <p:italic r:id="rId61"/>
      <p:boldItalic r:id="rId62"/>
    </p:embeddedFont>
  </p:embeddedFontLst>
  <p:defaultTextStyle>
    <a:defPPr marR="0" lvl="0" algn="l" rtl="0">
      <a:lnSpc>
        <a:spcPct val="100000"/>
      </a:lnSpc>
      <a:spcBef>
        <a:spcPts val="0"/>
      </a:spcBef>
      <a:spcAft>
        <a:spcPts val="0"/>
      </a:spcAft>
      <a:defRPr lang="es-ES"/>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uthor" lastIdx="3" clrIdx="0">
    <p:extLst>
      <p:ext uri="{19B8F6BF-5375-455C-9EA6-DF929625EA0E}">
        <p15:presenceInfo xmlns:p15="http://schemas.microsoft.com/office/powerpoint/2012/main" userId="Auth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398CE46-D914-451D-A3E7-536D9E5DDCC5}">
  <a:tblStyle styleId="{F398CE46-D914-451D-A3E7-536D9E5DDCC5}"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30" autoAdjust="0"/>
    <p:restoredTop sz="85374" autoAdjust="0"/>
  </p:normalViewPr>
  <p:slideViewPr>
    <p:cSldViewPr snapToGrid="0">
      <p:cViewPr varScale="1">
        <p:scale>
          <a:sx n="104" d="100"/>
          <a:sy n="104" d="100"/>
        </p:scale>
        <p:origin x="96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commentAuthors" Target="commentAuthors.xml"/><Relationship Id="rId68" Type="http://schemas.openxmlformats.org/officeDocument/2006/relationships/customXml" Target="../customXml/item1.xml"/><Relationship Id="rId7" Type="http://schemas.openxmlformats.org/officeDocument/2006/relationships/slide" Target="slides/slide5.xml"/><Relationship Id="rId71" Type="http://schemas.openxmlformats.org/officeDocument/2006/relationships/customXml" Target="../customXml/item4.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11.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6.fntdata"/><Relationship Id="rId64" Type="http://schemas.openxmlformats.org/officeDocument/2006/relationships/presProps" Target="presProps.xml"/><Relationship Id="rId69" Type="http://schemas.openxmlformats.org/officeDocument/2006/relationships/customXml" Target="../customXml/item2.xml"/><Relationship Id="rId8" Type="http://schemas.openxmlformats.org/officeDocument/2006/relationships/slide" Target="slides/slide6.xml"/><Relationship Id="rId51" Type="http://schemas.openxmlformats.org/officeDocument/2006/relationships/font" Target="fonts/font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9.fntdata"/><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7.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notesMaster" Target="notesMasters/notesMaster1.xml"/><Relationship Id="rId55" Type="http://schemas.openxmlformats.org/officeDocument/2006/relationships/font" Target="fonts/font5.fntdata"/></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9-23T17:31:31.929" idx="1">
    <p:pos x="7562" y="3787"/>
    <p:text>Attn. client: please note the link provided doesn't seem to work</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9-23T17:32:50.028" idx="2">
    <p:pos x="3312" y="3914"/>
    <p:text>Attn. client: please note the first and third links do not seem to work</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2-09-23T17:34:22.213" idx="3">
    <p:pos x="3626" y="2409"/>
    <p:text>Attn. client: please note we have assumed that "Mesita Azul °" in the source text was meant to be "Mesita Azul ®"; if that is not the case, kindly let us know</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rtlCol="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rtl="0"/>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rtl="0"/>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pPr rtl="0"/>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rtlCol="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rtl="0"/>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who.int/water_sanitation_health/emerging/legionella.pdf"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rtlCol="0" anchor="t" anchorCtr="0">
            <a:noAutofit/>
          </a:bodyPr>
          <a:lstStyle/>
          <a:p>
            <a:pPr marL="0" lvl="0" indent="0" algn="l" rtl="0">
              <a:spcBef>
                <a:spcPts val="0"/>
              </a:spcBef>
              <a:spcAft>
                <a:spcPts val="0"/>
              </a:spcAft>
              <a:buNone/>
            </a:pPr>
            <a:endParaRPr/>
          </a:p>
        </p:txBody>
      </p:sp>
      <p:sp>
        <p:nvSpPr>
          <p:cNvPr id="181" name="Google Shape;18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sz="1000" b="1" i="0">
                <a:solidFill>
                  <a:schemeClr val="dk1"/>
                </a:solidFill>
                <a:latin typeface="Arial"/>
                <a:ea typeface="Arial"/>
                <a:cs typeface="Arial"/>
                <a:sym typeface="Arial"/>
              </a:rPr>
              <a:t>SAY:</a:t>
            </a:r>
            <a:endParaRPr/>
          </a:p>
          <a:p>
            <a:pPr marL="0" marR="0" lvl="0" indent="0" algn="l" rtl="0">
              <a:lnSpc>
                <a:spcPct val="100000"/>
              </a:lnSpc>
              <a:spcBef>
                <a:spcPts val="0"/>
              </a:spcBef>
              <a:spcAft>
                <a:spcPts val="0"/>
              </a:spcAft>
              <a:buClr>
                <a:schemeClr val="dk1"/>
              </a:buClr>
              <a:buSzPts val="1000"/>
              <a:buFont typeface="Arial"/>
              <a:buNone/>
            </a:pPr>
            <a:r>
              <a:rPr lang="es" sz="1000" b="0" i="0">
                <a:solidFill>
                  <a:schemeClr val="dk1"/>
                </a:solidFill>
                <a:latin typeface="Arial"/>
                <a:ea typeface="Arial"/>
                <a:cs typeface="Arial"/>
                <a:sym typeface="Arial"/>
              </a:rPr>
              <a:t>discuss in pairs for a couple of moments if you can define what “improved” means and then shout out some ideas</a:t>
            </a:r>
            <a:endParaRPr/>
          </a:p>
          <a:p>
            <a:pPr marL="0" marR="0" lvl="0" indent="0" algn="l" rtl="0">
              <a:lnSpc>
                <a:spcPct val="100000"/>
              </a:lnSpc>
              <a:spcBef>
                <a:spcPts val="0"/>
              </a:spcBef>
              <a:spcAft>
                <a:spcPts val="0"/>
              </a:spcAft>
              <a:buClr>
                <a:schemeClr val="dk1"/>
              </a:buClr>
              <a:buSzPts val="1000"/>
              <a:buFont typeface="Arial"/>
              <a:buNone/>
            </a:pPr>
            <a:r>
              <a:rPr lang="es" sz="1000" b="1" i="0">
                <a:solidFill>
                  <a:schemeClr val="dk1"/>
                </a:solidFill>
                <a:latin typeface="Arial"/>
                <a:ea typeface="Arial"/>
                <a:cs typeface="Arial"/>
                <a:sym typeface="Arial"/>
              </a:rPr>
              <a:t>THEN SAY:</a:t>
            </a:r>
            <a:endParaRPr/>
          </a:p>
          <a:p>
            <a:pPr marL="0" lvl="0" indent="0" algn="l" rtl="0">
              <a:spcBef>
                <a:spcPts val="0"/>
              </a:spcBef>
              <a:spcAft>
                <a:spcPts val="0"/>
              </a:spcAft>
              <a:buNone/>
            </a:pPr>
            <a:r>
              <a:rPr lang="es" sz="1000" b="0" i="0">
                <a:solidFill>
                  <a:schemeClr val="dk1"/>
                </a:solidFill>
                <a:latin typeface="Arial"/>
                <a:ea typeface="Arial"/>
                <a:cs typeface="Arial"/>
                <a:sym typeface="Arial"/>
              </a:rPr>
              <a:t> “Improved drinking water sources” includes sources that, by nature of their construction or through active intervention, are protected from outside contamination, particularly faecal matter .</a:t>
            </a:r>
            <a:endParaRPr sz="1000" b="0" i="0" u="none" strike="noStrike">
              <a:solidFill>
                <a:schemeClr val="dk1"/>
              </a:solidFill>
              <a:latin typeface="Arial"/>
              <a:ea typeface="Arial"/>
              <a:cs typeface="Arial"/>
              <a:sym typeface="Arial"/>
            </a:endParaRPr>
          </a:p>
          <a:p>
            <a:pPr marL="0" lvl="0" indent="0" algn="l" rtl="0">
              <a:spcBef>
                <a:spcPts val="0"/>
              </a:spcBef>
              <a:spcAft>
                <a:spcPts val="0"/>
              </a:spcAft>
              <a:buNone/>
            </a:pPr>
            <a:r>
              <a:rPr lang="es" sz="1200" b="1" i="0" u="none" strike="noStrike">
                <a:latin typeface="Open Sans"/>
                <a:ea typeface="Open Sans"/>
                <a:cs typeface="Open Sans"/>
                <a:sym typeface="Open Sans"/>
              </a:rPr>
              <a:t>Improved sources </a:t>
            </a:r>
            <a:r>
              <a:rPr lang="es" sz="1200" b="0" i="0" u="none" strike="noStrike">
                <a:latin typeface="Open Sans"/>
                <a:ea typeface="Open Sans"/>
                <a:cs typeface="Open Sans"/>
                <a:sym typeface="Open Sans"/>
              </a:rPr>
              <a:t>include piped water, boreholes or tube wells, protected dug wells, protected springs, rainwater, and packaged or delivered water. </a:t>
            </a:r>
            <a:endParaRPr/>
          </a:p>
          <a:p>
            <a:pPr marL="0" lvl="0" indent="0" algn="l" rtl="0">
              <a:spcBef>
                <a:spcPts val="0"/>
              </a:spcBef>
              <a:spcAft>
                <a:spcPts val="0"/>
              </a:spcAft>
              <a:buNone/>
            </a:pPr>
            <a:r>
              <a:rPr lang="es" sz="1200" b="1" i="0" u="none" strike="noStrike">
                <a:latin typeface="Open Sans"/>
                <a:ea typeface="Open Sans"/>
                <a:cs typeface="Open Sans"/>
                <a:sym typeface="Open Sans"/>
              </a:rPr>
              <a:t>Unimproved sources </a:t>
            </a:r>
            <a:r>
              <a:rPr lang="es" sz="1200" b="0" i="0" u="none" strike="noStrike">
                <a:latin typeface="Open Sans"/>
                <a:ea typeface="Open Sans"/>
                <a:cs typeface="Open Sans"/>
                <a:sym typeface="Open Sans"/>
              </a:rPr>
              <a:t>include unprotected dug wells or springs and surface water (e.g. lake, river, stream,</a:t>
            </a:r>
            <a:endParaRPr/>
          </a:p>
          <a:p>
            <a:pPr marL="0" lvl="0" indent="0" algn="l" rtl="0">
              <a:spcBef>
                <a:spcPts val="0"/>
              </a:spcBef>
              <a:spcAft>
                <a:spcPts val="0"/>
              </a:spcAft>
              <a:buNone/>
            </a:pPr>
            <a:r>
              <a:rPr lang="es" sz="1200" b="0" i="0" u="none" strike="noStrike">
                <a:latin typeface="Open Sans"/>
                <a:ea typeface="Open Sans"/>
                <a:cs typeface="Open Sans"/>
                <a:sym typeface="Open Sans"/>
              </a:rPr>
              <a:t>pond, canals, irrigation ditches).</a:t>
            </a:r>
            <a:endParaRPr/>
          </a:p>
          <a:p>
            <a:pPr marL="0" lvl="0" indent="0" algn="l" rtl="0">
              <a:spcBef>
                <a:spcPts val="0"/>
              </a:spcBef>
              <a:spcAft>
                <a:spcPts val="0"/>
              </a:spcAft>
              <a:buNone/>
            </a:pPr>
            <a:endParaRPr/>
          </a:p>
        </p:txBody>
      </p:sp>
      <p:sp>
        <p:nvSpPr>
          <p:cNvPr id="314" name="Google Shape;31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READ THE SLIDE </a:t>
            </a:r>
            <a:endParaRPr/>
          </a:p>
          <a:p>
            <a:pPr marL="0" lvl="0" indent="0" algn="l" rtl="0">
              <a:spcBef>
                <a:spcPts val="0"/>
              </a:spcBef>
              <a:spcAft>
                <a:spcPts val="0"/>
              </a:spcAft>
              <a:buNone/>
            </a:pPr>
            <a:r>
              <a:rPr lang="es" b="1"/>
              <a:t>SAY:</a:t>
            </a:r>
            <a:endParaRPr/>
          </a:p>
          <a:p>
            <a:pPr marL="0" lvl="0" indent="0" algn="l" rtl="0">
              <a:spcBef>
                <a:spcPts val="0"/>
              </a:spcBef>
              <a:spcAft>
                <a:spcPts val="0"/>
              </a:spcAft>
              <a:buNone/>
            </a:pPr>
            <a:r>
              <a:rPr lang="es"/>
              <a:t>These quantities come from the WHO 2008 Essential environmental health standards. Each facility needs to assess what their needs are and depending on climate change risks may need to assure more than 2 days/48 hours of storage, especially for example, during the dry season.</a:t>
            </a:r>
            <a:endParaRPr/>
          </a:p>
          <a:p>
            <a:pPr marL="0" lvl="0" indent="0" algn="l" rtl="0">
              <a:spcBef>
                <a:spcPts val="0"/>
              </a:spcBef>
              <a:spcAft>
                <a:spcPts val="0"/>
              </a:spcAft>
              <a:buNone/>
            </a:pPr>
            <a:endParaRPr/>
          </a:p>
          <a:p>
            <a:pPr marL="0" lvl="0" indent="0" algn="l" rtl="0">
              <a:spcBef>
                <a:spcPts val="0"/>
              </a:spcBef>
              <a:spcAft>
                <a:spcPts val="0"/>
              </a:spcAft>
              <a:buNone/>
            </a:pPr>
            <a:r>
              <a:rPr lang="es"/>
              <a:t>These quantities are estimates and take into account water required for drinking, environmental cleaning and laundry, hand hygiene and waste management.  Note, water for specific medical uses (such as dialysis) is not included. </a:t>
            </a:r>
            <a:endParaRPr/>
          </a:p>
          <a:p>
            <a:pPr marL="0" lvl="0" indent="0" algn="l" rtl="0">
              <a:spcBef>
                <a:spcPts val="0"/>
              </a:spcBef>
              <a:spcAft>
                <a:spcPts val="0"/>
              </a:spcAft>
              <a:buNone/>
            </a:pPr>
            <a:endParaRPr/>
          </a:p>
          <a:p>
            <a:pPr marL="0" lvl="0" indent="0" algn="l" rtl="0">
              <a:spcBef>
                <a:spcPts val="0"/>
              </a:spcBef>
              <a:spcAft>
                <a:spcPts val="0"/>
              </a:spcAft>
              <a:buNone/>
            </a:pPr>
            <a:r>
              <a:rPr lang="es" b="0"/>
              <a:t>To calculate the requirements for a facility</a:t>
            </a:r>
            <a:r>
              <a:rPr lang="es" b="1"/>
              <a:t>,</a:t>
            </a:r>
            <a:r>
              <a:rPr lang="es"/>
              <a:t> consider how many days the facility is open, average numbers of patients, what services are available and potential changes in demand (e.g. seasonal fluctuations linked to farming cycles, climate, infectious disease outbreaks, frequency of births) when planning for or upgrading water supplies.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34" name="Google Shape;33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s" b="1"/>
              <a:t>READ THE SLIDE </a:t>
            </a:r>
            <a:endParaRPr/>
          </a:p>
          <a:p>
            <a:pPr marL="0" marR="0" lvl="0" indent="0" algn="l" rtl="0">
              <a:lnSpc>
                <a:spcPct val="100000"/>
              </a:lnSpc>
              <a:spcBef>
                <a:spcPts val="0"/>
              </a:spcBef>
              <a:spcAft>
                <a:spcPts val="0"/>
              </a:spcAft>
              <a:buClr>
                <a:schemeClr val="dk1"/>
              </a:buClr>
              <a:buSzPts val="1200"/>
              <a:buFont typeface="Calibri"/>
              <a:buNone/>
            </a:pPr>
            <a:r>
              <a:rPr lang="es" b="1"/>
              <a:t>SAY:</a:t>
            </a:r>
            <a:endParaRPr/>
          </a:p>
          <a:p>
            <a:pPr marL="0" marR="0" lvl="0" indent="0" algn="l" rtl="0">
              <a:lnSpc>
                <a:spcPct val="100000"/>
              </a:lnSpc>
              <a:spcBef>
                <a:spcPts val="0"/>
              </a:spcBef>
              <a:spcAft>
                <a:spcPts val="0"/>
              </a:spcAft>
              <a:buClr>
                <a:schemeClr val="dk1"/>
              </a:buClr>
              <a:buSzPts val="1200"/>
              <a:buFont typeface="Calibri"/>
              <a:buNone/>
            </a:pPr>
            <a:r>
              <a:rPr lang="es" b="0"/>
              <a:t>take 5 mins to discuss the questions in pairs and then be prepare to feedback your answers to the group</a:t>
            </a:r>
            <a:endParaRPr b="1"/>
          </a:p>
          <a:p>
            <a:pPr marL="0" lvl="0" indent="0" algn="l" rtl="0">
              <a:spcBef>
                <a:spcPts val="0"/>
              </a:spcBef>
              <a:spcAft>
                <a:spcPts val="0"/>
              </a:spcAft>
              <a:buNone/>
            </a:pPr>
            <a:endParaRPr/>
          </a:p>
        </p:txBody>
      </p:sp>
      <p:sp>
        <p:nvSpPr>
          <p:cNvPr id="345" name="Google Shape;34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s" b="1"/>
              <a:t>READ THE SLIDE</a:t>
            </a:r>
            <a:endParaRPr/>
          </a:p>
          <a:p>
            <a:pPr marL="0" marR="0" lvl="0" indent="0" algn="l" rtl="0">
              <a:lnSpc>
                <a:spcPct val="100000"/>
              </a:lnSpc>
              <a:spcBef>
                <a:spcPts val="0"/>
              </a:spcBef>
              <a:spcAft>
                <a:spcPts val="0"/>
              </a:spcAft>
              <a:buClr>
                <a:schemeClr val="dk1"/>
              </a:buClr>
              <a:buSzPts val="1200"/>
              <a:buFont typeface="Calibri"/>
              <a:buNone/>
            </a:pPr>
            <a:r>
              <a:rPr lang="es" b="1"/>
              <a:t>NOTE FOR TRAINER</a:t>
            </a:r>
            <a:r>
              <a:rPr lang="es"/>
              <a:t>: </a:t>
            </a:r>
            <a:endParaRPr/>
          </a:p>
          <a:p>
            <a:pPr marL="0" marR="0" lvl="0" indent="0" algn="l" rtl="0">
              <a:lnSpc>
                <a:spcPct val="100000"/>
              </a:lnSpc>
              <a:spcBef>
                <a:spcPts val="0"/>
              </a:spcBef>
              <a:spcAft>
                <a:spcPts val="0"/>
              </a:spcAft>
              <a:buClr>
                <a:schemeClr val="dk1"/>
              </a:buClr>
              <a:buSzPts val="1200"/>
              <a:buFont typeface="Calibri"/>
              <a:buNone/>
            </a:pPr>
            <a:r>
              <a:rPr lang="es"/>
              <a:t>Refer back to the previous slide for the quantity of water needed </a:t>
            </a:r>
            <a:endParaRPr/>
          </a:p>
          <a:p>
            <a:pPr marL="0" lvl="0" indent="0" algn="l" rtl="0">
              <a:spcBef>
                <a:spcPts val="0"/>
              </a:spcBef>
              <a:spcAft>
                <a:spcPts val="0"/>
              </a:spcAft>
              <a:buNone/>
            </a:pPr>
            <a:endParaRPr/>
          </a:p>
        </p:txBody>
      </p:sp>
      <p:sp>
        <p:nvSpPr>
          <p:cNvPr id="364" name="Google Shape;36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READ THE SLIDE </a:t>
            </a:r>
            <a:endParaRPr/>
          </a:p>
          <a:p>
            <a:pPr marL="0" lvl="0" indent="0" algn="l" rtl="0">
              <a:spcBef>
                <a:spcPts val="0"/>
              </a:spcBef>
              <a:spcAft>
                <a:spcPts val="0"/>
              </a:spcAft>
              <a:buNone/>
            </a:pPr>
            <a:r>
              <a:rPr lang="es" b="1"/>
              <a:t>SAY:</a:t>
            </a:r>
            <a:endParaRPr/>
          </a:p>
          <a:p>
            <a:pPr marL="0" marR="0" lvl="0" indent="0" algn="l" rtl="0">
              <a:lnSpc>
                <a:spcPct val="100000"/>
              </a:lnSpc>
              <a:spcBef>
                <a:spcPts val="0"/>
              </a:spcBef>
              <a:spcAft>
                <a:spcPts val="0"/>
              </a:spcAft>
              <a:buClr>
                <a:schemeClr val="dk1"/>
              </a:buClr>
              <a:buSzPts val="1200"/>
              <a:buFont typeface="Calibri"/>
              <a:buNone/>
            </a:pPr>
            <a:r>
              <a:rPr lang="es" b="0"/>
              <a:t>briefly discuss with the person next to you these questions and then shout out your answers</a:t>
            </a:r>
            <a:endParaRPr b="1"/>
          </a:p>
          <a:p>
            <a:pPr marL="0" lvl="0" indent="0" algn="l" rtl="0">
              <a:spcBef>
                <a:spcPts val="0"/>
              </a:spcBef>
              <a:spcAft>
                <a:spcPts val="0"/>
              </a:spcAft>
              <a:buNone/>
            </a:pPr>
            <a:endParaRPr b="1"/>
          </a:p>
          <a:p>
            <a:pPr marL="0" lvl="0" indent="0" algn="l" rtl="0">
              <a:spcBef>
                <a:spcPts val="0"/>
              </a:spcBef>
              <a:spcAft>
                <a:spcPts val="0"/>
              </a:spcAft>
              <a:buNone/>
            </a:pPr>
            <a:r>
              <a:rPr lang="es" b="1"/>
              <a:t>THEN SAY:</a:t>
            </a:r>
            <a:endParaRPr/>
          </a:p>
          <a:p>
            <a:pPr marL="0" lvl="0" indent="0" algn="l" rtl="0">
              <a:spcBef>
                <a:spcPts val="0"/>
              </a:spcBef>
              <a:spcAft>
                <a:spcPts val="0"/>
              </a:spcAft>
              <a:buNone/>
            </a:pPr>
            <a:endParaRPr/>
          </a:p>
          <a:p>
            <a:pPr marL="0" lvl="0" indent="0" algn="l" rtl="0">
              <a:spcBef>
                <a:spcPts val="0"/>
              </a:spcBef>
              <a:spcAft>
                <a:spcPts val="0"/>
              </a:spcAft>
              <a:buNone/>
            </a:pPr>
            <a:r>
              <a:rPr lang="es"/>
              <a:t>The most appropriate type will depend on the local availability of water storage containers, the amount that needs to be stored and durability/climate. Any container should be easily accessible for cleaning and if connected to a piped system, raised, to allow water to flow by gravity and protect against flooding.</a:t>
            </a:r>
            <a:endParaRPr/>
          </a:p>
          <a:p>
            <a:pPr marL="0" lvl="0" indent="0" algn="l" rtl="0">
              <a:spcBef>
                <a:spcPts val="0"/>
              </a:spcBef>
              <a:spcAft>
                <a:spcPts val="0"/>
              </a:spcAft>
              <a:buNone/>
            </a:pPr>
            <a:endParaRPr/>
          </a:p>
          <a:p>
            <a:pPr marL="0" marR="0" lvl="0" indent="0" algn="l" rtl="0">
              <a:lnSpc>
                <a:spcPct val="100000"/>
              </a:lnSpc>
              <a:spcBef>
                <a:spcPts val="540"/>
              </a:spcBef>
              <a:spcAft>
                <a:spcPts val="0"/>
              </a:spcAft>
              <a:buClr>
                <a:schemeClr val="dk1"/>
              </a:buClr>
              <a:buSzPts val="1800"/>
              <a:buFont typeface="Arial"/>
              <a:buNone/>
            </a:pPr>
            <a:r>
              <a:rPr lang="es" sz="1800" b="0">
                <a:latin typeface="Arial"/>
                <a:ea typeface="Arial"/>
                <a:cs typeface="Arial"/>
                <a:sym typeface="Arial"/>
              </a:rPr>
              <a:t>Remember: Clean and disinfect water tanks regularly. C</a:t>
            </a:r>
            <a:r>
              <a:rPr lang="es" sz="1800">
                <a:latin typeface="Arial"/>
                <a:ea typeface="Arial"/>
                <a:cs typeface="Arial"/>
                <a:sym typeface="Arial"/>
              </a:rPr>
              <a:t>overing, routinely cleaning and disinfecting tanks will provide immediate health gains and build resilience over many future rainfall scenarios. </a:t>
            </a:r>
            <a:endParaRPr sz="1800">
              <a:latin typeface="Arial"/>
              <a:ea typeface="Arial"/>
              <a:cs typeface="Arial"/>
              <a:sym typeface="Arial"/>
            </a:endParaRPr>
          </a:p>
          <a:p>
            <a:pPr marL="0" lvl="0" indent="0" algn="l" rtl="0">
              <a:spcBef>
                <a:spcPts val="0"/>
              </a:spcBef>
              <a:spcAft>
                <a:spcPts val="0"/>
              </a:spcAft>
              <a:buNone/>
            </a:pPr>
            <a:endParaRPr/>
          </a:p>
          <a:p>
            <a:pPr marL="0" lvl="0" indent="0" algn="l" rtl="0">
              <a:spcBef>
                <a:spcPts val="0"/>
              </a:spcBef>
              <a:spcAft>
                <a:spcPts val="0"/>
              </a:spcAft>
              <a:buNone/>
            </a:pPr>
            <a:r>
              <a:rPr lang="es"/>
              <a:t>We will talk about water quality and storage later on</a:t>
            </a:r>
            <a:endParaRPr/>
          </a:p>
          <a:p>
            <a:pPr marL="0" lvl="0" indent="0" algn="l" rtl="0">
              <a:spcBef>
                <a:spcPts val="0"/>
              </a:spcBef>
              <a:spcAft>
                <a:spcPts val="0"/>
              </a:spcAft>
              <a:buNone/>
            </a:pPr>
            <a:endParaRPr/>
          </a:p>
        </p:txBody>
      </p:sp>
      <p:sp>
        <p:nvSpPr>
          <p:cNvPr id="375" name="Google Shape;37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READ THE SLIDE</a:t>
            </a:r>
            <a:endParaRPr/>
          </a:p>
          <a:p>
            <a:pPr marL="0" lvl="0" indent="0" algn="l" rtl="0">
              <a:spcBef>
                <a:spcPts val="0"/>
              </a:spcBef>
              <a:spcAft>
                <a:spcPts val="0"/>
              </a:spcAft>
              <a:buNone/>
            </a:pPr>
            <a:r>
              <a:rPr lang="es" b="1"/>
              <a:t>SAY:</a:t>
            </a:r>
            <a:endParaRPr/>
          </a:p>
          <a:p>
            <a:pPr marL="0" lvl="0" indent="0" algn="l" rtl="0">
              <a:spcBef>
                <a:spcPts val="0"/>
              </a:spcBef>
              <a:spcAft>
                <a:spcPts val="0"/>
              </a:spcAft>
              <a:buNone/>
            </a:pPr>
            <a:endParaRPr/>
          </a:p>
          <a:p>
            <a:pPr marL="0" lvl="0" indent="0" algn="l" rtl="0">
              <a:spcBef>
                <a:spcPts val="0"/>
              </a:spcBef>
              <a:spcAft>
                <a:spcPts val="0"/>
              </a:spcAft>
              <a:buNone/>
            </a:pPr>
            <a:r>
              <a:rPr lang="es"/>
              <a:t>In this example, 1,000 liters of water is the minimum recommended storage. If funds are available to store more water this may be useful, especially as disease outbreaks (e.g. Ebola, cholera, covid-19) require more water because of an increase in patients and often greater cleaning and disinfection needs.</a:t>
            </a:r>
            <a:endParaRPr/>
          </a:p>
          <a:p>
            <a:pPr marL="0" lvl="0" indent="0" algn="l" rtl="0">
              <a:spcBef>
                <a:spcPts val="0"/>
              </a:spcBef>
              <a:spcAft>
                <a:spcPts val="0"/>
              </a:spcAft>
              <a:buNone/>
            </a:pPr>
            <a:endParaRPr/>
          </a:p>
          <a:p>
            <a:pPr marL="0" lvl="0" indent="0" algn="l" rtl="0">
              <a:spcBef>
                <a:spcPts val="0"/>
              </a:spcBef>
              <a:spcAft>
                <a:spcPts val="0"/>
              </a:spcAft>
              <a:buNone/>
            </a:pPr>
            <a:r>
              <a:rPr lang="es"/>
              <a:t>Where climate change is a problem, extra storage is useful to provide a buffer during dry spells. Tanks should also be raised if in flood prone areas. Additional backup storage should be provided during high risk periods. Where possible, storage of more than 2 days should be provided and water prioritized for essential/life-saving services (i.e. delivery rooms acute care wards). </a:t>
            </a:r>
            <a:endParaRPr/>
          </a:p>
          <a:p>
            <a:pPr marL="0" lvl="0" indent="0" algn="l" rtl="0">
              <a:spcBef>
                <a:spcPts val="0"/>
              </a:spcBef>
              <a:spcAft>
                <a:spcPts val="0"/>
              </a:spcAft>
              <a:buNone/>
            </a:pPr>
            <a:endParaRPr/>
          </a:p>
        </p:txBody>
      </p:sp>
      <p:sp>
        <p:nvSpPr>
          <p:cNvPr id="396" name="Google Shape;39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READ THE SLIDE</a:t>
            </a:r>
            <a:endParaRPr/>
          </a:p>
        </p:txBody>
      </p:sp>
      <p:sp>
        <p:nvSpPr>
          <p:cNvPr id="415" name="Google Shape;41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READ THE SLIDE </a:t>
            </a:r>
            <a:endParaRPr/>
          </a:p>
          <a:p>
            <a:pPr marL="0" lvl="0" indent="0" algn="l" rtl="0">
              <a:spcBef>
                <a:spcPts val="0"/>
              </a:spcBef>
              <a:spcAft>
                <a:spcPts val="0"/>
              </a:spcAft>
              <a:buNone/>
            </a:pPr>
            <a:r>
              <a:rPr lang="es" b="1"/>
              <a:t>SAY:</a:t>
            </a:r>
            <a:endParaRPr/>
          </a:p>
          <a:p>
            <a:pPr marL="0" lvl="0" indent="0" algn="l" rtl="0">
              <a:spcBef>
                <a:spcPts val="0"/>
              </a:spcBef>
              <a:spcAft>
                <a:spcPts val="0"/>
              </a:spcAft>
              <a:buNone/>
            </a:pPr>
            <a:r>
              <a:rPr lang="es"/>
              <a:t>This slide provides a spotlight on microbial contamination of drinking water. </a:t>
            </a:r>
            <a:endParaRPr/>
          </a:p>
          <a:p>
            <a:pPr marL="0" lvl="0" indent="0" algn="l" rtl="0">
              <a:spcBef>
                <a:spcPts val="0"/>
              </a:spcBef>
              <a:spcAft>
                <a:spcPts val="0"/>
              </a:spcAft>
              <a:buNone/>
            </a:pPr>
            <a:endParaRPr/>
          </a:p>
          <a:p>
            <a:pPr marL="0" lvl="0" indent="0" algn="l" rtl="0">
              <a:spcBef>
                <a:spcPts val="0"/>
              </a:spcBef>
              <a:spcAft>
                <a:spcPts val="0"/>
              </a:spcAft>
              <a:buNone/>
            </a:pPr>
            <a:r>
              <a:rPr lang="es"/>
              <a:t>SARS-CoV-2 is not a fecal oral disease and there is no documented evidence of SARS-CoV2 in drinking-water or water sources. The main route of transmission is airborne and thus respiratory precautions important (e.g. distancing, ventilation, use of masks). Both SARS-CoV-2 and Ebola are enveloped viruses which </a:t>
            </a:r>
            <a:r>
              <a:rPr lang="es" b="1"/>
              <a:t>makes them more fragile in the environment </a:t>
            </a:r>
            <a:r>
              <a:rPr lang="es"/>
              <a:t>and more easily destroyed/killed with UV (sunlight) or heat compared to non-enveloped viruses such as hepatitis A. Enveloped viruses usually survive a matter of days (at most) whereas non-enveloped viruses can survive for weeks or months in the environment.</a:t>
            </a:r>
            <a:endParaRPr/>
          </a:p>
          <a:p>
            <a:pPr marL="0" lvl="0" indent="0" algn="l" rtl="0">
              <a:spcBef>
                <a:spcPts val="0"/>
              </a:spcBef>
              <a:spcAft>
                <a:spcPts val="0"/>
              </a:spcAft>
              <a:buNone/>
            </a:pPr>
            <a:endParaRPr/>
          </a:p>
          <a:p>
            <a:pPr marL="0" lvl="0" indent="0" algn="l" rtl="0">
              <a:spcBef>
                <a:spcPts val="0"/>
              </a:spcBef>
              <a:spcAft>
                <a:spcPts val="0"/>
              </a:spcAft>
              <a:buNone/>
            </a:pPr>
            <a:r>
              <a:rPr lang="es"/>
              <a:t>We will come back to Legionella shortly. </a:t>
            </a:r>
            <a:endParaRPr/>
          </a:p>
          <a:p>
            <a:pPr marL="0" lvl="0" indent="0" algn="l" rtl="0">
              <a:spcBef>
                <a:spcPts val="0"/>
              </a:spcBef>
              <a:spcAft>
                <a:spcPts val="0"/>
              </a:spcAft>
              <a:buNone/>
            </a:pPr>
            <a:endParaRPr/>
          </a:p>
        </p:txBody>
      </p:sp>
      <p:sp>
        <p:nvSpPr>
          <p:cNvPr id="424" name="Google Shape;424;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READ THE SLIDE</a:t>
            </a:r>
            <a:endParaRPr/>
          </a:p>
          <a:p>
            <a:pPr marL="0" lvl="0" indent="0" algn="l" rtl="0">
              <a:spcBef>
                <a:spcPts val="0"/>
              </a:spcBef>
              <a:spcAft>
                <a:spcPts val="0"/>
              </a:spcAft>
              <a:buNone/>
            </a:pPr>
            <a:r>
              <a:rPr lang="es" b="1"/>
              <a:t>SAY:</a:t>
            </a:r>
            <a:endParaRPr/>
          </a:p>
          <a:p>
            <a:pPr marL="0" lvl="0" indent="0" algn="l" rtl="0">
              <a:spcBef>
                <a:spcPts val="0"/>
              </a:spcBef>
              <a:spcAft>
                <a:spcPts val="0"/>
              </a:spcAft>
              <a:buNone/>
            </a:pPr>
            <a:endParaRPr b="1"/>
          </a:p>
          <a:p>
            <a:pPr marL="0" lvl="0" indent="0" algn="l" rtl="0">
              <a:spcBef>
                <a:spcPts val="0"/>
              </a:spcBef>
              <a:spcAft>
                <a:spcPts val="0"/>
              </a:spcAft>
              <a:buNone/>
            </a:pPr>
            <a:r>
              <a:rPr lang="es" b="1"/>
              <a:t>Safe drinking-water</a:t>
            </a:r>
            <a:r>
              <a:rPr lang="es" b="0"/>
              <a:t>, as defined by the WHO Guidelines, </a:t>
            </a:r>
            <a:r>
              <a:rPr lang="es" b="1"/>
              <a:t>does not represent any significant risk to health over a lifetime of consumption, including different sensitivities that may occur between life stages.</a:t>
            </a:r>
            <a:endParaRPr/>
          </a:p>
          <a:p>
            <a:pPr marL="0" lvl="0" indent="0" algn="l" rtl="0">
              <a:spcBef>
                <a:spcPts val="0"/>
              </a:spcBef>
              <a:spcAft>
                <a:spcPts val="0"/>
              </a:spcAft>
              <a:buNone/>
            </a:pPr>
            <a:endParaRPr/>
          </a:p>
          <a:p>
            <a:pPr marL="0" lvl="0" indent="0" algn="l" rtl="0">
              <a:spcBef>
                <a:spcPts val="0"/>
              </a:spcBef>
              <a:spcAft>
                <a:spcPts val="0"/>
              </a:spcAft>
              <a:buNone/>
            </a:pPr>
            <a:r>
              <a:rPr lang="es"/>
              <a:t>Absence of fecal contamination may be indicated by the absence of indicator organisms such as E. coli (or thermotolerant faecal coliforms). Where this cannot be tested, the presence of a free chlorine residual (at least 0.2 mg/l) can be used as a surrogate indication.</a:t>
            </a:r>
            <a:endParaRPr/>
          </a:p>
          <a:p>
            <a:pPr marL="0" lvl="0" indent="0" algn="l" rtl="0">
              <a:spcBef>
                <a:spcPts val="0"/>
              </a:spcBef>
              <a:spcAft>
                <a:spcPts val="0"/>
              </a:spcAft>
              <a:buNone/>
            </a:pPr>
            <a:endParaRPr/>
          </a:p>
          <a:p>
            <a:pPr marL="0" lvl="0" indent="0" algn="l" rtl="0">
              <a:spcBef>
                <a:spcPts val="0"/>
              </a:spcBef>
              <a:spcAft>
                <a:spcPts val="0"/>
              </a:spcAft>
              <a:buNone/>
            </a:pPr>
            <a:r>
              <a:rPr lang="es" b="1"/>
              <a:t>Safely stored: </a:t>
            </a:r>
            <a:r>
              <a:rPr lang="es"/>
              <a:t>in a clean bucket/tank with cover and tap, which is regularly cleaned and disinfected (unless it is dispensed from a water fountain). </a:t>
            </a:r>
            <a:endParaRPr/>
          </a:p>
          <a:p>
            <a:pPr marL="0" lvl="0" indent="0" algn="l" rtl="0">
              <a:spcBef>
                <a:spcPts val="0"/>
              </a:spcBef>
              <a:spcAft>
                <a:spcPts val="0"/>
              </a:spcAft>
              <a:buNone/>
            </a:pPr>
            <a:endParaRPr/>
          </a:p>
          <a:p>
            <a:pPr marL="0" lvl="0" indent="0" algn="l" rtl="0">
              <a:spcBef>
                <a:spcPts val="0"/>
              </a:spcBef>
              <a:spcAft>
                <a:spcPts val="0"/>
              </a:spcAft>
              <a:buNone/>
            </a:pPr>
            <a:r>
              <a:rPr lang="es" b="1"/>
              <a:t>Accessibility: (an important consideration for GEDSI) </a:t>
            </a:r>
            <a:endParaRPr/>
          </a:p>
          <a:p>
            <a:pPr marL="0" lvl="0" indent="0" algn="l" rtl="0">
              <a:spcBef>
                <a:spcPts val="0"/>
              </a:spcBef>
              <a:spcAft>
                <a:spcPts val="0"/>
              </a:spcAft>
              <a:buNone/>
            </a:pPr>
            <a:r>
              <a:rPr lang="es"/>
              <a:t>- Pathway to drinking water area: width is minimum 120 cm, is flat and even, is dry and is clear of obstacles. </a:t>
            </a:r>
            <a:endParaRPr/>
          </a:p>
          <a:p>
            <a:pPr marL="0" lvl="0" indent="0" algn="l" rtl="0">
              <a:spcBef>
                <a:spcPts val="0"/>
              </a:spcBef>
              <a:spcAft>
                <a:spcPts val="0"/>
              </a:spcAft>
              <a:buNone/>
            </a:pPr>
            <a:r>
              <a:rPr lang="es"/>
              <a:t>- Sign for drinking water station has words, pictures and braille and is displayed on the wall at 140 cm-160 cm from the ground. </a:t>
            </a:r>
            <a:endParaRPr/>
          </a:p>
          <a:p>
            <a:pPr marL="0" lvl="0" indent="0" algn="l" rtl="0">
              <a:spcBef>
                <a:spcPts val="0"/>
              </a:spcBef>
              <a:spcAft>
                <a:spcPts val="0"/>
              </a:spcAft>
              <a:buNone/>
            </a:pPr>
            <a:r>
              <a:rPr lang="es"/>
              <a:t>- The drinking water station tap is 75 cm from the floor and a cup is available to patients. If cups are used, they should reusable and washed with warm water and soap and dried.</a:t>
            </a:r>
            <a:endParaRPr/>
          </a:p>
        </p:txBody>
      </p:sp>
      <p:sp>
        <p:nvSpPr>
          <p:cNvPr id="456" name="Google Shape;456;p18: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a:t>World Health Organization</a:t>
            </a:r>
            <a:endParaRPr/>
          </a:p>
        </p:txBody>
      </p:sp>
      <p:sp>
        <p:nvSpPr>
          <p:cNvPr id="457" name="Google Shape;457;p18: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p>
            <a:pPr marL="0" lvl="0" indent="0" algn="r" rtl="0">
              <a:spcBef>
                <a:spcPts val="0"/>
              </a:spcBef>
              <a:spcAft>
                <a:spcPts val="0"/>
              </a:spcAft>
              <a:buNone/>
            </a:pPr>
            <a:r>
              <a:rPr lang="es"/>
              <a:t>3 May, 2022</a:t>
            </a:r>
            <a:endParaRPr/>
          </a:p>
        </p:txBody>
      </p:sp>
      <p:sp>
        <p:nvSpPr>
          <p:cNvPr id="458" name="Google Shape;45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09164D"/>
              </a:buClr>
              <a:buSzPts val="1200"/>
              <a:buFont typeface="Calibri"/>
              <a:buNone/>
            </a:pPr>
            <a:r>
              <a:rPr lang="es" sz="1200" b="1">
                <a:solidFill>
                  <a:srgbClr val="09164D"/>
                </a:solidFill>
              </a:rPr>
              <a:t>READ THE SLIDE</a:t>
            </a:r>
            <a:endParaRPr/>
          </a:p>
          <a:p>
            <a:pPr marL="0" marR="0" lvl="0" indent="0" algn="l" rtl="0">
              <a:lnSpc>
                <a:spcPct val="100000"/>
              </a:lnSpc>
              <a:spcBef>
                <a:spcPts val="360"/>
              </a:spcBef>
              <a:spcAft>
                <a:spcPts val="0"/>
              </a:spcAft>
              <a:buClr>
                <a:srgbClr val="09164D"/>
              </a:buClr>
              <a:buSzPts val="1200"/>
              <a:buFont typeface="Calibri"/>
              <a:buNone/>
            </a:pPr>
            <a:r>
              <a:rPr lang="es" sz="1200" b="1">
                <a:solidFill>
                  <a:srgbClr val="09164D"/>
                </a:solidFill>
              </a:rPr>
              <a:t>SAY:</a:t>
            </a:r>
            <a:endParaRPr/>
          </a:p>
          <a:p>
            <a:pPr marL="0" marR="0" lvl="0" indent="0" algn="l" rtl="0">
              <a:lnSpc>
                <a:spcPct val="100000"/>
              </a:lnSpc>
              <a:spcBef>
                <a:spcPts val="360"/>
              </a:spcBef>
              <a:spcAft>
                <a:spcPts val="0"/>
              </a:spcAft>
              <a:buClr>
                <a:srgbClr val="09164D"/>
              </a:buClr>
              <a:buSzPts val="1200"/>
              <a:buFont typeface="Calibri"/>
              <a:buNone/>
            </a:pPr>
            <a:r>
              <a:rPr lang="es" sz="1200" b="1">
                <a:solidFill>
                  <a:srgbClr val="09164D"/>
                </a:solidFill>
              </a:rPr>
              <a:t>While the presence of the COVID-19 virus in untreated drinking-water is possible, it has not been detected in drinking-water supplies. </a:t>
            </a:r>
            <a:endParaRPr/>
          </a:p>
          <a:p>
            <a:pPr marL="0" marR="0" lvl="0" indent="0" algn="l" rtl="0">
              <a:lnSpc>
                <a:spcPct val="100000"/>
              </a:lnSpc>
              <a:spcBef>
                <a:spcPts val="360"/>
              </a:spcBef>
              <a:spcAft>
                <a:spcPts val="0"/>
              </a:spcAft>
              <a:buClr>
                <a:schemeClr val="dk1"/>
              </a:buClr>
              <a:buSzPts val="1200"/>
              <a:buFont typeface="Calibri"/>
              <a:buNone/>
            </a:pPr>
            <a:endParaRPr/>
          </a:p>
          <a:p>
            <a:pPr marL="0" marR="0" lvl="0" indent="0" algn="l" rtl="0">
              <a:lnSpc>
                <a:spcPct val="100000"/>
              </a:lnSpc>
              <a:spcBef>
                <a:spcPts val="360"/>
              </a:spcBef>
              <a:spcAft>
                <a:spcPts val="0"/>
              </a:spcAft>
              <a:buClr>
                <a:schemeClr val="dk1"/>
              </a:buClr>
              <a:buSzPts val="1200"/>
              <a:buFont typeface="Calibri"/>
              <a:buNone/>
            </a:pPr>
            <a:r>
              <a:rPr lang="es"/>
              <a:t>Reminder: more susceptible to chlorine because </a:t>
            </a:r>
            <a:r>
              <a:rPr lang="es" sz="1200" b="1">
                <a:solidFill>
                  <a:srgbClr val="09164D"/>
                </a:solidFill>
              </a:rPr>
              <a:t>COVID-19 is an enveloped virus. </a:t>
            </a:r>
            <a:r>
              <a:rPr lang="es" sz="1200">
                <a:solidFill>
                  <a:srgbClr val="09164D"/>
                </a:solidFill>
              </a:rPr>
              <a:t>As such it has a fragile outer lipid membrane which makes it </a:t>
            </a:r>
            <a:r>
              <a:rPr lang="es" sz="1200" b="1">
                <a:solidFill>
                  <a:srgbClr val="09164D"/>
                </a:solidFill>
              </a:rPr>
              <a:t>less stable, compared to non-enveloped viruses in the environment</a:t>
            </a:r>
            <a:r>
              <a:rPr lang="es" sz="1200">
                <a:solidFill>
                  <a:srgbClr val="09164D"/>
                </a:solidFill>
              </a:rPr>
              <a:t>. </a:t>
            </a:r>
            <a:endParaRPr/>
          </a:p>
          <a:p>
            <a:pPr marL="0" lvl="0" indent="0" algn="l" rtl="0">
              <a:spcBef>
                <a:spcPts val="0"/>
              </a:spcBef>
              <a:spcAft>
                <a:spcPts val="0"/>
              </a:spcAft>
              <a:buNone/>
            </a:pPr>
            <a:endParaRPr/>
          </a:p>
        </p:txBody>
      </p:sp>
      <p:sp>
        <p:nvSpPr>
          <p:cNvPr id="471" name="Google Shape;471;p19: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a:t>World Health Organization</a:t>
            </a:r>
            <a:endParaRPr/>
          </a:p>
        </p:txBody>
      </p:sp>
      <p:sp>
        <p:nvSpPr>
          <p:cNvPr id="472" name="Google Shape;472;p19: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p>
            <a:pPr marL="0" lvl="0" indent="0" algn="r" rtl="0">
              <a:spcBef>
                <a:spcPts val="0"/>
              </a:spcBef>
              <a:spcAft>
                <a:spcPts val="0"/>
              </a:spcAft>
              <a:buNone/>
            </a:pPr>
            <a:r>
              <a:rPr lang="es"/>
              <a:t>3 May, 2022</a:t>
            </a:r>
            <a:endParaRPr/>
          </a:p>
        </p:txBody>
      </p:sp>
      <p:sp>
        <p:nvSpPr>
          <p:cNvPr id="473" name="Google Shape;47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chemeClr val="lt1"/>
              </a:buClr>
              <a:buSzPts val="1200"/>
              <a:buFont typeface="Calibri"/>
              <a:buNone/>
            </a:pPr>
            <a:r>
              <a:rPr lang="es"/>
              <a:t>Introduce yourself if you have not already, and make sure you insert the date and location to the slide before you start</a:t>
            </a:r>
            <a:endParaRPr/>
          </a:p>
          <a:p>
            <a:pPr marL="0" lvl="0" indent="0" algn="l" rtl="0">
              <a:spcBef>
                <a:spcPts val="0"/>
              </a:spcBef>
              <a:spcAft>
                <a:spcPts val="0"/>
              </a:spcAft>
              <a:buNone/>
            </a:pPr>
            <a:endParaRPr/>
          </a:p>
        </p:txBody>
      </p:sp>
      <p:sp>
        <p:nvSpPr>
          <p:cNvPr id="186" name="Google Shape;18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20:notes"/>
          <p:cNvSpPr>
            <a:spLocks noGrp="1" noRot="1" noChangeAspect="1"/>
          </p:cNvSpPr>
          <p:nvPr>
            <p:ph type="sldImg" idx="2"/>
          </p:nvPr>
        </p:nvSpPr>
        <p:spPr>
          <a:xfrm>
            <a:off x="55563" y="738188"/>
            <a:ext cx="6551612" cy="36861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READ THE SLIDE</a:t>
            </a:r>
            <a:endParaRPr/>
          </a:p>
          <a:p>
            <a:pPr marL="0" lvl="0" indent="0" algn="l" rtl="0">
              <a:spcBef>
                <a:spcPts val="0"/>
              </a:spcBef>
              <a:spcAft>
                <a:spcPts val="0"/>
              </a:spcAft>
              <a:buNone/>
            </a:pPr>
            <a:r>
              <a:rPr lang="es" b="1"/>
              <a:t>SAY:</a:t>
            </a:r>
            <a:endParaRPr/>
          </a:p>
          <a:p>
            <a:pPr marL="0" lvl="0" indent="0" algn="l" rtl="0">
              <a:spcBef>
                <a:spcPts val="0"/>
              </a:spcBef>
              <a:spcAft>
                <a:spcPts val="0"/>
              </a:spcAft>
              <a:buNone/>
            </a:pPr>
            <a:endParaRPr/>
          </a:p>
          <a:p>
            <a:pPr marL="0" lvl="0" indent="0" algn="l" rtl="0">
              <a:spcBef>
                <a:spcPts val="0"/>
              </a:spcBef>
              <a:spcAft>
                <a:spcPts val="0"/>
              </a:spcAft>
              <a:buNone/>
            </a:pPr>
            <a:r>
              <a:rPr lang="es"/>
              <a:t>While water is important in any situation, it is especially important during infectious disease outbreaks where increased quantities of water are needed for cleaning and hygiene and where hydration with safe drinking water for those infected and often overworked health care workers is critical. </a:t>
            </a:r>
            <a:endParaRPr/>
          </a:p>
          <a:p>
            <a:pPr marL="0" lvl="0" indent="0" algn="l" rtl="0">
              <a:spcBef>
                <a:spcPts val="0"/>
              </a:spcBef>
              <a:spcAft>
                <a:spcPts val="0"/>
              </a:spcAft>
              <a:buNone/>
            </a:pPr>
            <a:endParaRPr/>
          </a:p>
          <a:p>
            <a:pPr marL="0" lvl="0" indent="0" algn="l" rtl="0">
              <a:spcBef>
                <a:spcPts val="0"/>
              </a:spcBef>
              <a:spcAft>
                <a:spcPts val="0"/>
              </a:spcAft>
              <a:buNone/>
            </a:pPr>
            <a:r>
              <a:rPr lang="es" b="1"/>
              <a:t>Ask</a:t>
            </a:r>
            <a:r>
              <a:rPr lang="es"/>
              <a:t> participants if they know what is considered an “appropriate chlorine residual”? </a:t>
            </a:r>
            <a:endParaRPr/>
          </a:p>
          <a:p>
            <a:pPr marL="0" lvl="0" indent="0" algn="l" rtl="0">
              <a:spcBef>
                <a:spcPts val="0"/>
              </a:spcBef>
              <a:spcAft>
                <a:spcPts val="0"/>
              </a:spcAft>
              <a:buNone/>
            </a:pPr>
            <a:r>
              <a:rPr lang="es" b="1"/>
              <a:t>Answer:  </a:t>
            </a:r>
            <a:r>
              <a:rPr lang="es" b="0"/>
              <a:t>Drinking-water should have a free chlorine residual of </a:t>
            </a:r>
            <a:r>
              <a:rPr lang="es" b="1"/>
              <a:t>≥0.2mg/L or ≥0.5mg/L in emergencies </a:t>
            </a:r>
            <a:endParaRPr/>
          </a:p>
          <a:p>
            <a:pPr marL="0" lvl="0" indent="0" algn="l" rtl="0">
              <a:spcBef>
                <a:spcPts val="0"/>
              </a:spcBef>
              <a:spcAft>
                <a:spcPts val="0"/>
              </a:spcAft>
              <a:buNone/>
            </a:pPr>
            <a:r>
              <a:rPr lang="es" b="1"/>
              <a:t>	For effective disinfection, there should be a residual concentration of free chlorine of ≥ 0.5 mg/l after at least 30 min contact time at pH &lt; 8.0. A chlorine residual should be maintained throughout the 	distribution system. At the point of delivery, the minimum residual concentration of free chlorine should be ≥0.2 mg/l. </a:t>
            </a:r>
            <a:endParaRPr/>
          </a:p>
          <a:p>
            <a:pPr marL="0" lvl="0" indent="0" algn="l" rtl="0">
              <a:spcBef>
                <a:spcPts val="0"/>
              </a:spcBef>
              <a:spcAft>
                <a:spcPts val="0"/>
              </a:spcAft>
              <a:buNone/>
            </a:pPr>
            <a:endParaRPr b="0"/>
          </a:p>
          <a:p>
            <a:pPr marL="0" lvl="0" indent="0" algn="l" rtl="0">
              <a:spcBef>
                <a:spcPts val="0"/>
              </a:spcBef>
              <a:spcAft>
                <a:spcPts val="0"/>
              </a:spcAft>
              <a:buNone/>
            </a:pPr>
            <a:r>
              <a:rPr lang="es" b="0"/>
              <a:t>	Chlorine residual should be frequently measured and dosing adjusted if residual is not met (changes in pH, temperature, organic content and water source will affect chlorine efficacy). Evidence of documented chlorine 	residuals should be available from previous testing. In the event of a flood, chlorine alone will not disinfect water sufficiently as the water is likely too turbid.</a:t>
            </a:r>
            <a:endParaRPr b="0"/>
          </a:p>
          <a:p>
            <a:pPr marL="0" lvl="0" indent="0" algn="l" rtl="0">
              <a:spcBef>
                <a:spcPts val="0"/>
              </a:spcBef>
              <a:spcAft>
                <a:spcPts val="0"/>
              </a:spcAft>
              <a:buNone/>
            </a:pPr>
            <a:endParaRPr/>
          </a:p>
        </p:txBody>
      </p:sp>
      <p:sp>
        <p:nvSpPr>
          <p:cNvPr id="483" name="Google Shape;483;p20: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a:t>World Health Organization</a:t>
            </a:r>
            <a:endParaRPr/>
          </a:p>
        </p:txBody>
      </p:sp>
      <p:sp>
        <p:nvSpPr>
          <p:cNvPr id="484" name="Google Shape;484;p20: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p>
            <a:pPr marL="0" lvl="0" indent="0" algn="r" rtl="0">
              <a:spcBef>
                <a:spcPts val="0"/>
              </a:spcBef>
              <a:spcAft>
                <a:spcPts val="0"/>
              </a:spcAft>
              <a:buNone/>
            </a:pPr>
            <a:r>
              <a:rPr lang="es"/>
              <a:t>3 May, 2022</a:t>
            </a:r>
            <a:endParaRPr/>
          </a:p>
        </p:txBody>
      </p:sp>
      <p:sp>
        <p:nvSpPr>
          <p:cNvPr id="485" name="Google Shape;48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highlight>
                  <a:srgbClr val="FFFF00"/>
                </a:highlight>
              </a:rPr>
              <a:t>SAY:</a:t>
            </a:r>
            <a:endParaRPr/>
          </a:p>
          <a:p>
            <a:pPr marL="0" lvl="0" indent="0" algn="l" rtl="0">
              <a:spcBef>
                <a:spcPts val="0"/>
              </a:spcBef>
              <a:spcAft>
                <a:spcPts val="0"/>
              </a:spcAft>
              <a:buNone/>
            </a:pPr>
            <a:r>
              <a:rPr lang="es">
                <a:highlight>
                  <a:srgbClr val="FFFF00"/>
                </a:highlight>
              </a:rPr>
              <a:t>The </a:t>
            </a:r>
            <a:r>
              <a:rPr lang="es" b="1">
                <a:highlight>
                  <a:srgbClr val="FFFF00"/>
                </a:highlight>
              </a:rPr>
              <a:t>WHO Guidelines for Drinking-water quality </a:t>
            </a:r>
            <a:r>
              <a:rPr lang="es">
                <a:highlight>
                  <a:srgbClr val="FFFF00"/>
                </a:highlight>
              </a:rPr>
              <a:t>are some of the oldest (1956) and most downloaded guidelines at WHO. </a:t>
            </a:r>
            <a:endParaRPr/>
          </a:p>
          <a:p>
            <a:pPr marL="0" lvl="0" indent="0" algn="l" rtl="0">
              <a:spcBef>
                <a:spcPts val="0"/>
              </a:spcBef>
              <a:spcAft>
                <a:spcPts val="0"/>
              </a:spcAft>
              <a:buNone/>
            </a:pPr>
            <a:r>
              <a:rPr lang="es"/>
              <a:t>They are based on a risk-based approach for understanding and incrementally addressing water related health risks. While the guidelines cover both microbiological and chemical risks, in low and middle income countries, microbiological (e.g. fecal contamination) constitute the great majority of the health burden associated with unsafe water. </a:t>
            </a:r>
            <a:endParaRPr/>
          </a:p>
          <a:p>
            <a:pPr marL="0" lvl="0" indent="0" algn="l" rtl="0">
              <a:spcBef>
                <a:spcPts val="0"/>
              </a:spcBef>
              <a:spcAft>
                <a:spcPts val="0"/>
              </a:spcAft>
              <a:buNone/>
            </a:pPr>
            <a:endParaRPr/>
          </a:p>
          <a:p>
            <a:pPr marL="0" lvl="0" indent="0" algn="l" rtl="0">
              <a:spcBef>
                <a:spcPts val="0"/>
              </a:spcBef>
              <a:spcAft>
                <a:spcPts val="0"/>
              </a:spcAft>
              <a:buNone/>
            </a:pPr>
            <a:r>
              <a:rPr lang="es"/>
              <a:t>The other documents shown here are accompanying documents and tools which are grounded in the principles of the guidelines. These include</a:t>
            </a:r>
            <a:endParaRPr/>
          </a:p>
          <a:p>
            <a:pPr marL="171450" lvl="0" indent="-171450" algn="l" rtl="0">
              <a:spcBef>
                <a:spcPts val="0"/>
              </a:spcBef>
              <a:spcAft>
                <a:spcPts val="0"/>
              </a:spcAft>
              <a:buClr>
                <a:schemeClr val="dk1"/>
              </a:buClr>
              <a:buSzPts val="1200"/>
              <a:buFont typeface="Calibri"/>
              <a:buChar char="-"/>
            </a:pPr>
            <a:r>
              <a:rPr lang="es"/>
              <a:t>climate resilient water safety plans</a:t>
            </a:r>
            <a:endParaRPr/>
          </a:p>
          <a:p>
            <a:pPr marL="171450" lvl="0" indent="-171450" algn="l" rtl="0">
              <a:spcBef>
                <a:spcPts val="0"/>
              </a:spcBef>
              <a:spcAft>
                <a:spcPts val="0"/>
              </a:spcAft>
              <a:buClr>
                <a:schemeClr val="dk1"/>
              </a:buClr>
              <a:buSzPts val="1200"/>
              <a:buFont typeface="Calibri"/>
              <a:buChar char="-"/>
            </a:pPr>
            <a:r>
              <a:rPr lang="es"/>
              <a:t>regulations and standards</a:t>
            </a:r>
            <a:endParaRPr/>
          </a:p>
          <a:p>
            <a:pPr marL="171450" lvl="0" indent="-171450" algn="l" rtl="0">
              <a:spcBef>
                <a:spcPts val="0"/>
              </a:spcBef>
              <a:spcAft>
                <a:spcPts val="0"/>
              </a:spcAft>
              <a:buClr>
                <a:schemeClr val="dk1"/>
              </a:buClr>
              <a:buSzPts val="1200"/>
              <a:buFont typeface="Calibri"/>
              <a:buChar char="-"/>
            </a:pPr>
            <a:r>
              <a:rPr lang="es"/>
              <a:t>environmental health standards in health care facilities </a:t>
            </a:r>
            <a:endParaRPr/>
          </a:p>
          <a:p>
            <a:pPr marL="171450" lvl="0" indent="-171450" algn="l" rtl="0">
              <a:spcBef>
                <a:spcPts val="0"/>
              </a:spcBef>
              <a:spcAft>
                <a:spcPts val="0"/>
              </a:spcAft>
              <a:buClr>
                <a:schemeClr val="dk1"/>
              </a:buClr>
              <a:buSzPts val="1200"/>
              <a:buFont typeface="Calibri"/>
              <a:buChar char="-"/>
            </a:pPr>
            <a:r>
              <a:rPr lang="es"/>
              <a:t>the results of performance testing of major household water treatment products. </a:t>
            </a:r>
            <a:endParaRPr/>
          </a:p>
          <a:p>
            <a:pPr marL="0" lvl="0" indent="0" algn="l" rtl="0">
              <a:spcBef>
                <a:spcPts val="0"/>
              </a:spcBef>
              <a:spcAft>
                <a:spcPts val="0"/>
              </a:spcAft>
              <a:buClr>
                <a:schemeClr val="dk1"/>
              </a:buClr>
              <a:buSzPts val="1200"/>
              <a:buFont typeface="Calibri"/>
              <a:buNone/>
            </a:pPr>
            <a:endParaRPr>
              <a:highlight>
                <a:srgbClr val="FFFF00"/>
              </a:highlight>
            </a:endParaRPr>
          </a:p>
          <a:p>
            <a:pPr marL="0" marR="0" lvl="0" indent="0" algn="l" rtl="0">
              <a:lnSpc>
                <a:spcPct val="115000"/>
              </a:lnSpc>
              <a:spcBef>
                <a:spcPts val="0"/>
              </a:spcBef>
              <a:spcAft>
                <a:spcPts val="0"/>
              </a:spcAft>
              <a:buNone/>
            </a:pPr>
            <a:r>
              <a:rPr lang="es" sz="1800" b="1">
                <a:latin typeface="Arial"/>
                <a:ea typeface="Arial"/>
                <a:cs typeface="Arial"/>
                <a:sym typeface="Arial"/>
              </a:rPr>
              <a:t>Water safety planning </a:t>
            </a:r>
            <a:r>
              <a:rPr lang="es" sz="1800">
                <a:latin typeface="Arial"/>
                <a:ea typeface="Arial"/>
                <a:cs typeface="Arial"/>
                <a:sym typeface="Arial"/>
              </a:rPr>
              <a:t>is a proactive risk-based approach, with a strong focus on operations and maintenance, and monitoring – elements which can be applied to health care facilities to ensure safe drinking-water delivery.</a:t>
            </a:r>
            <a:r>
              <a:rPr lang="es" sz="1100">
                <a:latin typeface="Arial"/>
                <a:ea typeface="Arial"/>
                <a:cs typeface="Arial"/>
                <a:sym typeface="Arial"/>
              </a:rPr>
              <a:t>  Countries and communities already implementing water safety plans (WSPs) are encouraged to expand efforts to health care facilities. This means, in practice, that the water domain within the WASH FIT assessment, would incorporate more detailed indicators for additional elements of water safety planning, including:</a:t>
            </a:r>
            <a:endParaRPr sz="1100">
              <a:latin typeface="Arial"/>
              <a:ea typeface="Arial"/>
              <a:cs typeface="Arial"/>
              <a:sym typeface="Arial"/>
            </a:endParaRPr>
          </a:p>
          <a:p>
            <a:pPr marL="342900" marR="0" lvl="0" indent="-342900" algn="l" rtl="0">
              <a:lnSpc>
                <a:spcPct val="115000"/>
              </a:lnSpc>
              <a:spcBef>
                <a:spcPts val="0"/>
              </a:spcBef>
              <a:spcAft>
                <a:spcPts val="0"/>
              </a:spcAft>
              <a:buClr>
                <a:schemeClr val="dk1"/>
              </a:buClr>
              <a:buSzPts val="1100"/>
              <a:buFont typeface="Noto Sans Symbols"/>
              <a:buChar char="∙"/>
            </a:pPr>
            <a:r>
              <a:rPr lang="es" sz="1100">
                <a:latin typeface="Arial"/>
                <a:ea typeface="Arial"/>
                <a:cs typeface="Arial"/>
                <a:sym typeface="Arial"/>
              </a:rPr>
              <a:t>describing the entire water supply system</a:t>
            </a:r>
            <a:endParaRPr sz="1100">
              <a:latin typeface="Arial"/>
              <a:ea typeface="Arial"/>
              <a:cs typeface="Arial"/>
              <a:sym typeface="Arial"/>
            </a:endParaRPr>
          </a:p>
          <a:p>
            <a:pPr marL="342900" marR="0" lvl="0" indent="-342900" algn="l" rtl="0">
              <a:lnSpc>
                <a:spcPct val="115000"/>
              </a:lnSpc>
              <a:spcBef>
                <a:spcPts val="0"/>
              </a:spcBef>
              <a:spcAft>
                <a:spcPts val="0"/>
              </a:spcAft>
              <a:buClr>
                <a:schemeClr val="dk1"/>
              </a:buClr>
              <a:buSzPts val="1100"/>
              <a:buFont typeface="Noto Sans Symbols"/>
              <a:buChar char="∙"/>
            </a:pPr>
            <a:r>
              <a:rPr lang="es" sz="1100">
                <a:latin typeface="Arial"/>
                <a:ea typeface="Arial"/>
                <a:cs typeface="Arial"/>
                <a:sym typeface="Arial"/>
              </a:rPr>
              <a:t>monitoring the system i.e.</a:t>
            </a:r>
            <a:endParaRPr sz="1100">
              <a:latin typeface="Arial"/>
              <a:ea typeface="Arial"/>
              <a:cs typeface="Arial"/>
              <a:sym typeface="Arial"/>
            </a:endParaRPr>
          </a:p>
          <a:p>
            <a:pPr marL="742950" marR="0" lvl="1" indent="-285750" algn="l" rtl="0">
              <a:lnSpc>
                <a:spcPct val="115000"/>
              </a:lnSpc>
              <a:spcBef>
                <a:spcPts val="0"/>
              </a:spcBef>
              <a:spcAft>
                <a:spcPts val="0"/>
              </a:spcAft>
              <a:buClr>
                <a:schemeClr val="dk1"/>
              </a:buClr>
              <a:buSzPts val="1100"/>
              <a:buFont typeface="Courier New"/>
              <a:buChar char="o"/>
            </a:pPr>
            <a:r>
              <a:rPr lang="es" sz="1100">
                <a:latin typeface="Arial"/>
                <a:ea typeface="Arial"/>
                <a:cs typeface="Arial"/>
                <a:sym typeface="Arial"/>
              </a:rPr>
              <a:t>monitoring of control measures through operational monitoring plans </a:t>
            </a:r>
            <a:endParaRPr sz="1100">
              <a:latin typeface="Arial"/>
              <a:ea typeface="Arial"/>
              <a:cs typeface="Arial"/>
              <a:sym typeface="Arial"/>
            </a:endParaRPr>
          </a:p>
          <a:p>
            <a:pPr marL="742950" marR="0" lvl="1" indent="-285750" algn="l" rtl="0">
              <a:lnSpc>
                <a:spcPct val="115000"/>
              </a:lnSpc>
              <a:spcBef>
                <a:spcPts val="0"/>
              </a:spcBef>
              <a:spcAft>
                <a:spcPts val="0"/>
              </a:spcAft>
              <a:buClr>
                <a:schemeClr val="dk1"/>
              </a:buClr>
              <a:buSzPts val="1100"/>
              <a:buFont typeface="Courier New"/>
              <a:buChar char="o"/>
            </a:pPr>
            <a:r>
              <a:rPr lang="es" sz="1100">
                <a:latin typeface="Arial"/>
                <a:ea typeface="Arial"/>
                <a:cs typeface="Arial"/>
                <a:sym typeface="Arial"/>
              </a:rPr>
              <a:t>monitoring water quality for compliance with regulatory requirements or internal water quality targets (through compliance monitoring)</a:t>
            </a:r>
            <a:endParaRPr sz="1100">
              <a:latin typeface="Arial"/>
              <a:ea typeface="Arial"/>
              <a:cs typeface="Arial"/>
              <a:sym typeface="Arial"/>
            </a:endParaRPr>
          </a:p>
          <a:p>
            <a:pPr marL="342900" marR="0" lvl="0" indent="-342900" algn="l" rtl="0">
              <a:lnSpc>
                <a:spcPct val="115000"/>
              </a:lnSpc>
              <a:spcBef>
                <a:spcPts val="0"/>
              </a:spcBef>
              <a:spcAft>
                <a:spcPts val="0"/>
              </a:spcAft>
              <a:buClr>
                <a:schemeClr val="dk1"/>
              </a:buClr>
              <a:buSzPts val="1100"/>
              <a:buFont typeface="Noto Sans Symbols"/>
              <a:buChar char="∙"/>
            </a:pPr>
            <a:r>
              <a:rPr lang="es" sz="1100">
                <a:latin typeface="Arial"/>
                <a:ea typeface="Arial"/>
                <a:cs typeface="Arial"/>
                <a:sym typeface="Arial"/>
              </a:rPr>
              <a:t> developing management procedures (i.e. standard operating procedures for key operations and maintenance activities, and emergency response plans) and </a:t>
            </a:r>
            <a:endParaRPr sz="1100">
              <a:latin typeface="Arial"/>
              <a:ea typeface="Arial"/>
              <a:cs typeface="Arial"/>
              <a:sym typeface="Arial"/>
            </a:endParaRPr>
          </a:p>
          <a:p>
            <a:pPr marL="342900" marR="0" lvl="0" indent="-342900" algn="l" rtl="0">
              <a:lnSpc>
                <a:spcPct val="115000"/>
              </a:lnSpc>
              <a:spcBef>
                <a:spcPts val="0"/>
              </a:spcBef>
              <a:spcAft>
                <a:spcPts val="0"/>
              </a:spcAft>
              <a:buClr>
                <a:schemeClr val="dk1"/>
              </a:buClr>
              <a:buSzPts val="1100"/>
              <a:buFont typeface="Noto Sans Symbols"/>
              <a:buChar char="∙"/>
            </a:pPr>
            <a:r>
              <a:rPr lang="es" sz="1100">
                <a:latin typeface="Arial"/>
                <a:ea typeface="Arial"/>
                <a:cs typeface="Arial"/>
                <a:sym typeface="Arial"/>
              </a:rPr>
              <a:t>engaging with the appropriate authorities on water quality surveillance. </a:t>
            </a:r>
            <a:endParaRPr sz="1100">
              <a:latin typeface="Arial"/>
              <a:ea typeface="Arial"/>
              <a:cs typeface="Arial"/>
              <a:sym typeface="Arial"/>
            </a:endParaRPr>
          </a:p>
          <a:p>
            <a:pPr marL="0" lvl="0" indent="0" algn="l" rtl="0">
              <a:spcBef>
                <a:spcPts val="0"/>
              </a:spcBef>
              <a:spcAft>
                <a:spcPts val="0"/>
              </a:spcAft>
              <a:buClr>
                <a:schemeClr val="dk1"/>
              </a:buClr>
              <a:buSzPts val="1200"/>
              <a:buFont typeface="Calibri"/>
              <a:buNone/>
            </a:pPr>
            <a:endParaRPr>
              <a:highlight>
                <a:srgbClr val="FFFF00"/>
              </a:highlight>
            </a:endParaRPr>
          </a:p>
          <a:p>
            <a:pPr marL="0" lvl="0" indent="0" algn="l" rtl="0">
              <a:spcBef>
                <a:spcPts val="0"/>
              </a:spcBef>
              <a:spcAft>
                <a:spcPts val="0"/>
              </a:spcAft>
              <a:buClr>
                <a:schemeClr val="dk1"/>
              </a:buClr>
              <a:buSzPts val="1200"/>
              <a:buFont typeface="Calibri"/>
              <a:buNone/>
            </a:pPr>
            <a:endParaRPr>
              <a:highlight>
                <a:srgbClr val="FFFF00"/>
              </a:highlight>
            </a:endParaRPr>
          </a:p>
          <a:p>
            <a:pPr marL="0" lvl="0" indent="0" algn="l" rtl="0">
              <a:spcBef>
                <a:spcPts val="0"/>
              </a:spcBef>
              <a:spcAft>
                <a:spcPts val="0"/>
              </a:spcAft>
              <a:buClr>
                <a:schemeClr val="dk1"/>
              </a:buClr>
              <a:buSzPts val="1200"/>
              <a:buFont typeface="Calibri"/>
              <a:buNone/>
            </a:pPr>
            <a:r>
              <a:rPr lang="es">
                <a:highlight>
                  <a:srgbClr val="FFFF00"/>
                </a:highlight>
              </a:rPr>
              <a:t>Links to all documents are provided in the final slide. Alternatively, click on the thumbnail to download.  </a:t>
            </a:r>
            <a:endParaRPr/>
          </a:p>
        </p:txBody>
      </p:sp>
      <p:sp>
        <p:nvSpPr>
          <p:cNvPr id="494" name="Google Shape;49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i="0">
                <a:solidFill>
                  <a:srgbClr val="3C4245"/>
                </a:solidFill>
                <a:latin typeface="Arial"/>
                <a:ea typeface="Arial"/>
                <a:cs typeface="Arial"/>
                <a:sym typeface="Arial"/>
              </a:rPr>
              <a:t>SAY:</a:t>
            </a:r>
            <a:endParaRPr/>
          </a:p>
          <a:p>
            <a:pPr marL="0" lvl="0" indent="0" algn="l" rtl="0">
              <a:spcBef>
                <a:spcPts val="0"/>
              </a:spcBef>
              <a:spcAft>
                <a:spcPts val="0"/>
              </a:spcAft>
              <a:buNone/>
            </a:pPr>
            <a:r>
              <a:rPr lang="es" b="0" i="0">
                <a:solidFill>
                  <a:srgbClr val="3C4245"/>
                </a:solidFill>
                <a:latin typeface="Arial"/>
                <a:ea typeface="Arial"/>
                <a:cs typeface="Arial"/>
                <a:sym typeface="Arial"/>
              </a:rPr>
              <a:t>WSPs require a risk assessment including all steps in water supply from catchment to consumer, followed by implementation and monitoring of risk management control measures, with a focus on high priority risks. Where risks cannot be immediately addressed, the WSP approach allows for incremental improvements to be implemented systematically over time. WSPs should be implemented within a public health context, responding to clear health-based targets and quality-checked through independent surveillance.</a:t>
            </a:r>
            <a:endParaRPr/>
          </a:p>
          <a:p>
            <a:pPr marL="0" lvl="0" indent="0" algn="l" rtl="0">
              <a:spcBef>
                <a:spcPts val="0"/>
              </a:spcBef>
              <a:spcAft>
                <a:spcPts val="0"/>
              </a:spcAft>
              <a:buNone/>
            </a:pPr>
            <a:endParaRPr b="0" i="0">
              <a:solidFill>
                <a:srgbClr val="3C4245"/>
              </a:solidFill>
              <a:latin typeface="Arial"/>
              <a:ea typeface="Arial"/>
              <a:cs typeface="Arial"/>
              <a:sym typeface="Arial"/>
            </a:endParaRPr>
          </a:p>
          <a:p>
            <a:pPr marL="0" lvl="0" indent="0" algn="l" rtl="0">
              <a:spcBef>
                <a:spcPts val="0"/>
              </a:spcBef>
              <a:spcAft>
                <a:spcPts val="0"/>
              </a:spcAft>
              <a:buNone/>
            </a:pPr>
            <a:r>
              <a:rPr lang="es" b="0" i="0">
                <a:solidFill>
                  <a:srgbClr val="3C4245"/>
                </a:solidFill>
                <a:latin typeface="Arial"/>
                <a:ea typeface="Arial"/>
                <a:cs typeface="Arial"/>
                <a:sym typeface="Arial"/>
              </a:rPr>
              <a:t>WSPs have been adapted and implemented specifically for health care facilities. While WASH FIT incorporates the WSP methodology and many of the same support tools (e.g. Sanitary Inspection Forms) WASH FIT does not provide as much detail, especially on surveillance and how to regulate internally and/or work with water quality regulators to ensure water supplies. Facilities wishing to do this, should talk to local WSPs experts and/or incorporate additional WSP tools into WASH FIT efforts.</a:t>
            </a:r>
            <a:endParaRPr/>
          </a:p>
          <a:p>
            <a:pPr marL="0" lvl="0" indent="0" algn="l" rtl="0">
              <a:spcBef>
                <a:spcPts val="0"/>
              </a:spcBef>
              <a:spcAft>
                <a:spcPts val="0"/>
              </a:spcAft>
              <a:buNone/>
            </a:pPr>
            <a:endParaRPr b="0" i="0">
              <a:solidFill>
                <a:srgbClr val="3C4245"/>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r>
              <a:rPr lang="es" b="1"/>
              <a:t>Additional resources: </a:t>
            </a:r>
            <a:r>
              <a:rPr lang="es"/>
              <a:t>https://www.who.int/teams/environment-climate-change-and-health/water-sanitation-and-health/water-safety-and-quality/water-safety-planning</a:t>
            </a:r>
            <a:endParaRPr/>
          </a:p>
          <a:p>
            <a:pPr marL="0" lvl="0" indent="0" algn="l" rtl="0">
              <a:spcBef>
                <a:spcPts val="0"/>
              </a:spcBef>
              <a:spcAft>
                <a:spcPts val="0"/>
              </a:spcAft>
              <a:buNone/>
            </a:pPr>
            <a:endParaRPr/>
          </a:p>
        </p:txBody>
      </p:sp>
      <p:sp>
        <p:nvSpPr>
          <p:cNvPr id="515" name="Google Shape;515;p22: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a:t>World Health Organization</a:t>
            </a:r>
            <a:endParaRPr/>
          </a:p>
        </p:txBody>
      </p:sp>
      <p:sp>
        <p:nvSpPr>
          <p:cNvPr id="516" name="Google Shape;516;p22: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p>
            <a:pPr marL="0" lvl="0" indent="0" algn="r" rtl="0">
              <a:spcBef>
                <a:spcPts val="0"/>
              </a:spcBef>
              <a:spcAft>
                <a:spcPts val="0"/>
              </a:spcAft>
              <a:buNone/>
            </a:pPr>
            <a:r>
              <a:rPr lang="es"/>
              <a:t>3 May, 2022</a:t>
            </a:r>
            <a:endParaRPr/>
          </a:p>
        </p:txBody>
      </p:sp>
      <p:sp>
        <p:nvSpPr>
          <p:cNvPr id="517" name="Google Shape;51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READ THE QUESTION </a:t>
            </a:r>
            <a:endParaRPr/>
          </a:p>
          <a:p>
            <a:pPr marL="0" lvl="0" indent="0" algn="l" rtl="0">
              <a:spcBef>
                <a:spcPts val="0"/>
              </a:spcBef>
              <a:spcAft>
                <a:spcPts val="0"/>
              </a:spcAft>
              <a:buNone/>
            </a:pPr>
            <a:r>
              <a:rPr lang="es" b="1"/>
              <a:t>SAY: </a:t>
            </a:r>
            <a:r>
              <a:rPr lang="es" b="0"/>
              <a:t>You now have 5 minutes to discuss this in small groups and please be prepared to give feedback.</a:t>
            </a:r>
            <a:endParaRPr/>
          </a:p>
        </p:txBody>
      </p:sp>
      <p:sp>
        <p:nvSpPr>
          <p:cNvPr id="544" name="Google Shape;544;p23: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a:t>World Health Organization</a:t>
            </a:r>
            <a:endParaRPr/>
          </a:p>
        </p:txBody>
      </p:sp>
      <p:sp>
        <p:nvSpPr>
          <p:cNvPr id="545" name="Google Shape;545;p23: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p>
            <a:pPr marL="0" lvl="0" indent="0" algn="r" rtl="0">
              <a:spcBef>
                <a:spcPts val="0"/>
              </a:spcBef>
              <a:spcAft>
                <a:spcPts val="0"/>
              </a:spcAft>
              <a:buNone/>
            </a:pPr>
            <a:r>
              <a:rPr lang="es"/>
              <a:t>3 May, 2022</a:t>
            </a:r>
            <a:endParaRPr/>
          </a:p>
        </p:txBody>
      </p:sp>
      <p:sp>
        <p:nvSpPr>
          <p:cNvPr id="546" name="Google Shape;546;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READ THE SLIDE</a:t>
            </a:r>
            <a:endParaRPr/>
          </a:p>
          <a:p>
            <a:pPr marL="0" lvl="0" indent="0" algn="l" rtl="0">
              <a:spcBef>
                <a:spcPts val="0"/>
              </a:spcBef>
              <a:spcAft>
                <a:spcPts val="0"/>
              </a:spcAft>
              <a:buNone/>
            </a:pPr>
            <a:r>
              <a:rPr lang="es" b="1"/>
              <a:t>SAY:</a:t>
            </a:r>
            <a:endParaRPr/>
          </a:p>
          <a:p>
            <a:pPr marL="0" lvl="0" indent="0" algn="l" rtl="0">
              <a:spcBef>
                <a:spcPts val="0"/>
              </a:spcBef>
              <a:spcAft>
                <a:spcPts val="0"/>
              </a:spcAft>
              <a:buNone/>
            </a:pPr>
            <a:r>
              <a:rPr lang="es"/>
              <a:t>All of the above actions can be taken, but it is the most effective use of resources to start with sanitary inspections and regulatory data (if it exists). If you see that there are obvious risks to the water source (e.g. animals defecating nearby, open cracks in well) you can be fairly sure there are a strong likelihood of contamination and thus start with addressing those risks.</a:t>
            </a:r>
            <a:endParaRPr/>
          </a:p>
          <a:p>
            <a:pPr marL="0" lvl="0" indent="0" algn="l" rtl="0">
              <a:spcBef>
                <a:spcPts val="0"/>
              </a:spcBef>
              <a:spcAft>
                <a:spcPts val="0"/>
              </a:spcAft>
              <a:buNone/>
            </a:pPr>
            <a:r>
              <a:rPr lang="es"/>
              <a:t>Checking the chlorine residual is a relatively cheap measures to check water quality and if there is chlorine it is highly unlikely there is any fecal contamination as with sufficient contact time (at least 30 min) and dosing, chlorine is effective in killing/deactivating bacteria  (4 log, or 99.99% removal or more) and viruses (up to 2 log removal) in non-turbid or clean water.</a:t>
            </a:r>
            <a:endParaRPr/>
          </a:p>
          <a:p>
            <a:pPr marL="0" lvl="0" indent="0" algn="l" rtl="0">
              <a:spcBef>
                <a:spcPts val="0"/>
              </a:spcBef>
              <a:spcAft>
                <a:spcPts val="0"/>
              </a:spcAft>
              <a:buNone/>
            </a:pPr>
            <a:r>
              <a:rPr lang="es"/>
              <a:t>Conducting fecal indicator bacteria testing is important to see if control measures are working (e.g. source water improvements) and/or for regulatory purposes. A number of portable water quality test kits include testing for fecal indicators. It is important to establish a strong protocol of sampling, test procedure and data analysis to ensure the results can be accurately interpreted to inform risk assessments and next actions.</a:t>
            </a:r>
            <a:endParaRPr/>
          </a:p>
        </p:txBody>
      </p:sp>
      <p:sp>
        <p:nvSpPr>
          <p:cNvPr id="561" name="Google Shape;561;p24: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a:t>World Health Organization</a:t>
            </a:r>
            <a:endParaRPr/>
          </a:p>
        </p:txBody>
      </p:sp>
      <p:sp>
        <p:nvSpPr>
          <p:cNvPr id="562" name="Google Shape;562;p24: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p>
            <a:pPr marL="0" lvl="0" indent="0" algn="r" rtl="0">
              <a:spcBef>
                <a:spcPts val="0"/>
              </a:spcBef>
              <a:spcAft>
                <a:spcPts val="0"/>
              </a:spcAft>
              <a:buNone/>
            </a:pPr>
            <a:r>
              <a:rPr lang="es"/>
              <a:t>3 May, 2022</a:t>
            </a:r>
            <a:endParaRPr/>
          </a:p>
        </p:txBody>
      </p:sp>
      <p:sp>
        <p:nvSpPr>
          <p:cNvPr id="563" name="Google Shape;56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25:notes"/>
          <p:cNvSpPr>
            <a:spLocks noGrp="1" noRot="1" noChangeAspect="1"/>
          </p:cNvSpPr>
          <p:nvPr>
            <p:ph type="sldImg" idx="2"/>
          </p:nvPr>
        </p:nvSpPr>
        <p:spPr>
          <a:xfrm>
            <a:off x="55563" y="738188"/>
            <a:ext cx="6551612" cy="36861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READ THE SLIDE</a:t>
            </a:r>
            <a:endParaRPr/>
          </a:p>
          <a:p>
            <a:pPr marL="0" lvl="0" indent="0" algn="l" rtl="0">
              <a:spcBef>
                <a:spcPts val="0"/>
              </a:spcBef>
              <a:spcAft>
                <a:spcPts val="0"/>
              </a:spcAft>
              <a:buNone/>
            </a:pPr>
            <a:r>
              <a:rPr lang="es" b="1"/>
              <a:t>SAY:</a:t>
            </a:r>
            <a:endParaRPr/>
          </a:p>
          <a:p>
            <a:pPr marL="0" lvl="0" indent="0" algn="l" rtl="0">
              <a:spcBef>
                <a:spcPts val="0"/>
              </a:spcBef>
              <a:spcAft>
                <a:spcPts val="0"/>
              </a:spcAft>
              <a:buNone/>
            </a:pPr>
            <a:endParaRPr/>
          </a:p>
          <a:p>
            <a:pPr marL="0" lvl="0" indent="0" algn="l" rtl="0">
              <a:spcBef>
                <a:spcPts val="0"/>
              </a:spcBef>
              <a:spcAft>
                <a:spcPts val="0"/>
              </a:spcAft>
              <a:buNone/>
            </a:pPr>
            <a:r>
              <a:rPr lang="es"/>
              <a:t>It is important that a SI form is completed as part of the field visit to a facility. If not, an optional classroom-based exercise is provided on the next slide. </a:t>
            </a:r>
            <a:endParaRPr/>
          </a:p>
          <a:p>
            <a:pPr marL="0" lvl="0" indent="0" algn="l" rtl="0">
              <a:spcBef>
                <a:spcPts val="0"/>
              </a:spcBef>
              <a:spcAft>
                <a:spcPts val="0"/>
              </a:spcAft>
              <a:buNone/>
            </a:pPr>
            <a:endParaRPr/>
          </a:p>
          <a:p>
            <a:pPr marL="0" lvl="0" indent="0" algn="l" rtl="0">
              <a:spcBef>
                <a:spcPts val="0"/>
              </a:spcBef>
              <a:spcAft>
                <a:spcPts val="0"/>
              </a:spcAft>
              <a:buNone/>
            </a:pPr>
            <a:r>
              <a:rPr lang="es" b="1"/>
              <a:t>Why use an SI form? </a:t>
            </a:r>
            <a:endParaRPr/>
          </a:p>
          <a:p>
            <a:pPr marL="285750" marR="0" lvl="0" indent="-285750" algn="l" rtl="0">
              <a:lnSpc>
                <a:spcPct val="100000"/>
              </a:lnSpc>
              <a:spcBef>
                <a:spcPts val="540"/>
              </a:spcBef>
              <a:spcAft>
                <a:spcPts val="0"/>
              </a:spcAft>
              <a:buClr>
                <a:schemeClr val="dk1"/>
              </a:buClr>
              <a:buSzPts val="1800"/>
              <a:buFont typeface="Calibri"/>
              <a:buChar char="-"/>
            </a:pPr>
            <a:r>
              <a:rPr lang="es" sz="1800"/>
              <a:t>The WHO SI forms have been adapted for use in a health care setting. </a:t>
            </a:r>
            <a:endParaRPr/>
          </a:p>
          <a:p>
            <a:pPr marL="285750" lvl="0" indent="-285750" algn="l" rtl="0">
              <a:spcBef>
                <a:spcPts val="0"/>
              </a:spcBef>
              <a:spcAft>
                <a:spcPts val="0"/>
              </a:spcAft>
              <a:buClr>
                <a:schemeClr val="dk1"/>
              </a:buClr>
              <a:buSzPts val="1800"/>
              <a:buFont typeface="Arial"/>
              <a:buChar char="-"/>
            </a:pPr>
            <a:r>
              <a:rPr lang="es" sz="1800">
                <a:latin typeface="Arial"/>
                <a:ea typeface="Arial"/>
                <a:cs typeface="Arial"/>
                <a:sym typeface="Arial"/>
              </a:rPr>
              <a:t>SI forms help to evaluate actual and potential sources of contamination for different types of water sources. </a:t>
            </a:r>
            <a:endParaRPr/>
          </a:p>
          <a:p>
            <a:pPr marL="285750" lvl="0" indent="-285750" algn="l" rtl="0">
              <a:spcBef>
                <a:spcPts val="0"/>
              </a:spcBef>
              <a:spcAft>
                <a:spcPts val="0"/>
              </a:spcAft>
              <a:buClr>
                <a:schemeClr val="dk1"/>
              </a:buClr>
              <a:buSzPts val="1800"/>
              <a:buFont typeface="Arial"/>
              <a:buChar char="-"/>
            </a:pPr>
            <a:r>
              <a:rPr lang="es" sz="1800">
                <a:latin typeface="Arial"/>
                <a:ea typeface="Arial"/>
                <a:cs typeface="Arial"/>
                <a:sym typeface="Arial"/>
              </a:rPr>
              <a:t>They allow facilities to undertake a more detailed evaluation of their water supply to inform more specific measures to be taken to reduce the risk of water contamination, shortages etc. </a:t>
            </a:r>
            <a:endParaRPr/>
          </a:p>
          <a:p>
            <a:pPr marL="171450" lvl="0" indent="-95250" algn="l" rtl="0">
              <a:spcBef>
                <a:spcPts val="0"/>
              </a:spcBef>
              <a:spcAft>
                <a:spcPts val="0"/>
              </a:spcAft>
              <a:buClr>
                <a:schemeClr val="dk1"/>
              </a:buClr>
              <a:buSzPts val="1200"/>
              <a:buFont typeface="Calibri"/>
              <a:buNone/>
            </a:pPr>
            <a:endParaRPr b="1"/>
          </a:p>
          <a:p>
            <a:pPr marL="0" lvl="0" indent="0" algn="l" rtl="0">
              <a:spcBef>
                <a:spcPts val="0"/>
              </a:spcBef>
              <a:spcAft>
                <a:spcPts val="0"/>
              </a:spcAft>
              <a:buNone/>
            </a:pPr>
            <a:r>
              <a:rPr lang="es" b="1"/>
              <a:t>Which SI form should you use? </a:t>
            </a:r>
            <a:endParaRPr/>
          </a:p>
          <a:p>
            <a:pPr marL="171450" marR="0" lvl="0" indent="-171450" algn="l" rtl="0">
              <a:lnSpc>
                <a:spcPct val="100000"/>
              </a:lnSpc>
              <a:spcBef>
                <a:spcPts val="360"/>
              </a:spcBef>
              <a:spcAft>
                <a:spcPts val="0"/>
              </a:spcAft>
              <a:buClr>
                <a:schemeClr val="dk1"/>
              </a:buClr>
              <a:buSzPts val="1200"/>
              <a:buFont typeface="Calibri"/>
              <a:buChar char="-"/>
            </a:pPr>
            <a:r>
              <a:rPr lang="es"/>
              <a:t>The WASH FIT guide includes four forms. </a:t>
            </a:r>
            <a:endParaRPr/>
          </a:p>
          <a:p>
            <a:pPr marL="171450" marR="0" lvl="0" indent="-171450" algn="l" rtl="0">
              <a:lnSpc>
                <a:spcPct val="100000"/>
              </a:lnSpc>
              <a:spcBef>
                <a:spcPts val="360"/>
              </a:spcBef>
              <a:spcAft>
                <a:spcPts val="0"/>
              </a:spcAft>
              <a:buClr>
                <a:schemeClr val="dk1"/>
              </a:buClr>
              <a:buSzPts val="1200"/>
              <a:buFont typeface="Arial"/>
              <a:buChar char="-"/>
            </a:pPr>
            <a:r>
              <a:rPr lang="es" sz="1200">
                <a:latin typeface="Arial"/>
                <a:ea typeface="Arial"/>
                <a:cs typeface="Arial"/>
                <a:sym typeface="Arial"/>
              </a:rPr>
              <a:t>Where facilities have one more than type of water source (e.g. piped water and a back-up of rainwater) or more than one of a given type (e.g. two storage reservoirs), multiple SI forms should be completed. The SI risk score will be an average of the scores from all SI forms. </a:t>
            </a:r>
            <a:endParaRPr sz="1200">
              <a:latin typeface="Arial"/>
              <a:ea typeface="Arial"/>
              <a:cs typeface="Arial"/>
              <a:sym typeface="Arial"/>
            </a:endParaRPr>
          </a:p>
          <a:p>
            <a:pPr marL="0" lvl="0" indent="0" algn="l" rtl="0">
              <a:spcBef>
                <a:spcPts val="0"/>
              </a:spcBef>
              <a:spcAft>
                <a:spcPts val="0"/>
              </a:spcAft>
              <a:buNone/>
            </a:pPr>
            <a:endParaRPr/>
          </a:p>
          <a:p>
            <a:pPr marL="0" lvl="0" indent="0" algn="l" rtl="0">
              <a:spcBef>
                <a:spcPts val="0"/>
              </a:spcBef>
              <a:spcAft>
                <a:spcPts val="0"/>
              </a:spcAft>
              <a:buNone/>
            </a:pPr>
            <a:r>
              <a:rPr lang="es" b="1"/>
              <a:t>How to use the SI forms:</a:t>
            </a:r>
            <a:endParaRPr/>
          </a:p>
          <a:p>
            <a:pPr marL="285750" marR="0" lvl="0" indent="-285750" algn="l" rtl="0">
              <a:lnSpc>
                <a:spcPct val="100000"/>
              </a:lnSpc>
              <a:spcBef>
                <a:spcPts val="540"/>
              </a:spcBef>
              <a:spcAft>
                <a:spcPts val="0"/>
              </a:spcAft>
              <a:buClr>
                <a:schemeClr val="dk1"/>
              </a:buClr>
              <a:buSzPts val="1800"/>
              <a:buFont typeface="Arial"/>
              <a:buChar char="-"/>
            </a:pPr>
            <a:r>
              <a:rPr lang="es" sz="1800">
                <a:latin typeface="Arial"/>
                <a:ea typeface="Arial"/>
                <a:cs typeface="Arial"/>
                <a:sym typeface="Arial"/>
              </a:rPr>
              <a:t>SI forms contain a set of yes/no questions about different parts of the water supply. A “yes” answer indicates the presence of a risk.</a:t>
            </a:r>
            <a:endParaRPr/>
          </a:p>
          <a:p>
            <a:pPr marL="285750" marR="0" lvl="0" indent="-285750" algn="l" rtl="0">
              <a:lnSpc>
                <a:spcPct val="100000"/>
              </a:lnSpc>
              <a:spcBef>
                <a:spcPts val="540"/>
              </a:spcBef>
              <a:spcAft>
                <a:spcPts val="0"/>
              </a:spcAft>
              <a:buClr>
                <a:schemeClr val="dk1"/>
              </a:buClr>
              <a:buSzPts val="1800"/>
              <a:buFont typeface="Arial"/>
              <a:buChar char="-"/>
            </a:pPr>
            <a:r>
              <a:rPr lang="es" sz="1800">
                <a:latin typeface="Arial"/>
                <a:ea typeface="Arial"/>
                <a:cs typeface="Arial"/>
                <a:sym typeface="Arial"/>
              </a:rPr>
              <a:t>The SI form produces a risk score depending on how many “yes” answers you have (roughly as follows, refer to each form for exact scoring, the risk levels are defined according to the total number of questions)</a:t>
            </a:r>
            <a:endParaRPr/>
          </a:p>
          <a:p>
            <a:pPr marL="285750" marR="0" lvl="0" indent="-285750" algn="l" rtl="0">
              <a:lnSpc>
                <a:spcPct val="100000"/>
              </a:lnSpc>
              <a:spcBef>
                <a:spcPts val="540"/>
              </a:spcBef>
              <a:spcAft>
                <a:spcPts val="0"/>
              </a:spcAft>
              <a:buClr>
                <a:schemeClr val="dk1"/>
              </a:buClr>
              <a:buSzPts val="1800"/>
              <a:buFont typeface="Arial"/>
              <a:buChar char="-"/>
            </a:pPr>
            <a:r>
              <a:rPr lang="es" sz="1800">
                <a:latin typeface="Arial"/>
                <a:ea typeface="Arial"/>
                <a:cs typeface="Arial"/>
                <a:sym typeface="Arial"/>
              </a:rPr>
              <a:t>Corrective actions should be made to address all the risks identified. Focus on addressing the most serious risks first. Consider low/no cost improvements that can be made immediately. </a:t>
            </a:r>
            <a:endParaRPr sz="1800">
              <a:latin typeface="Arial"/>
              <a:ea typeface="Arial"/>
              <a:cs typeface="Arial"/>
              <a:sym typeface="Arial"/>
            </a:endParaRPr>
          </a:p>
          <a:p>
            <a:pPr marL="0" lvl="0" indent="0" algn="l" rtl="0">
              <a:spcBef>
                <a:spcPts val="0"/>
              </a:spcBef>
              <a:spcAft>
                <a:spcPts val="0"/>
              </a:spcAft>
              <a:buNone/>
            </a:pPr>
            <a:endParaRPr/>
          </a:p>
        </p:txBody>
      </p:sp>
      <p:sp>
        <p:nvSpPr>
          <p:cNvPr id="576" name="Google Shape;576;p25: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a:t>World Health Organization</a:t>
            </a:r>
            <a:endParaRPr/>
          </a:p>
        </p:txBody>
      </p:sp>
      <p:sp>
        <p:nvSpPr>
          <p:cNvPr id="577" name="Google Shape;577;p25: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p>
            <a:pPr marL="0" lvl="0" indent="0" algn="r" rtl="0">
              <a:spcBef>
                <a:spcPts val="0"/>
              </a:spcBef>
              <a:spcAft>
                <a:spcPts val="0"/>
              </a:spcAft>
              <a:buNone/>
            </a:pPr>
            <a:r>
              <a:rPr lang="es"/>
              <a:t>3 May, 2022</a:t>
            </a:r>
            <a:endParaRPr/>
          </a:p>
        </p:txBody>
      </p:sp>
      <p:sp>
        <p:nvSpPr>
          <p:cNvPr id="578" name="Google Shape;57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26:notes"/>
          <p:cNvSpPr>
            <a:spLocks noGrp="1" noRot="1" noChangeAspect="1"/>
          </p:cNvSpPr>
          <p:nvPr>
            <p:ph type="sldImg" idx="2"/>
          </p:nvPr>
        </p:nvSpPr>
        <p:spPr>
          <a:xfrm>
            <a:off x="55563" y="738188"/>
            <a:ext cx="6551612" cy="36861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8" name="Google Shape;58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sz="1200"/>
              <a:t>Refer to handout: “</a:t>
            </a:r>
            <a:r>
              <a:rPr lang="es" sz="1200" b="1"/>
              <a:t>Virtual SI exercise”</a:t>
            </a:r>
            <a:endParaRPr/>
          </a:p>
          <a:p>
            <a:pPr marL="0" lvl="0" indent="0" algn="l" rtl="0">
              <a:spcBef>
                <a:spcPts val="0"/>
              </a:spcBef>
              <a:spcAft>
                <a:spcPts val="0"/>
              </a:spcAft>
              <a:buNone/>
            </a:pPr>
            <a:endParaRPr/>
          </a:p>
          <a:p>
            <a:pPr marL="0" lvl="0" indent="0" algn="l" rtl="0">
              <a:spcBef>
                <a:spcPts val="0"/>
              </a:spcBef>
              <a:spcAft>
                <a:spcPts val="0"/>
              </a:spcAft>
              <a:buNone/>
            </a:pPr>
            <a:r>
              <a:rPr lang="es" b="1"/>
              <a:t>NOTE FOR TRAINER:</a:t>
            </a:r>
            <a:endParaRPr/>
          </a:p>
          <a:p>
            <a:pPr marL="0" lvl="0" indent="0" algn="l" rtl="0">
              <a:spcBef>
                <a:spcPts val="0"/>
              </a:spcBef>
              <a:spcAft>
                <a:spcPts val="0"/>
              </a:spcAft>
              <a:buNone/>
            </a:pPr>
            <a:r>
              <a:rPr lang="es" sz="1200" b="1">
                <a:solidFill>
                  <a:schemeClr val="dk1"/>
                </a:solidFill>
                <a:latin typeface="Arial"/>
                <a:ea typeface="Arial"/>
                <a:cs typeface="Arial"/>
                <a:sym typeface="Arial"/>
              </a:rPr>
              <a:t>Suggested energizer</a:t>
            </a:r>
            <a:endParaRPr/>
          </a:p>
          <a:p>
            <a:pPr marL="0" lvl="0" indent="0" algn="l" rtl="0">
              <a:spcBef>
                <a:spcPts val="0"/>
              </a:spcBef>
              <a:spcAft>
                <a:spcPts val="0"/>
              </a:spcAft>
              <a:buNone/>
            </a:pPr>
            <a:r>
              <a:rPr lang="es" sz="1200" b="0">
                <a:solidFill>
                  <a:schemeClr val="dk1"/>
                </a:solidFill>
                <a:latin typeface="Arial"/>
                <a:ea typeface="Arial"/>
                <a:cs typeface="Arial"/>
                <a:sym typeface="Arial"/>
              </a:rPr>
              <a:t>G</a:t>
            </a:r>
            <a:r>
              <a:rPr lang="es" sz="1200">
                <a:solidFill>
                  <a:schemeClr val="dk1"/>
                </a:solidFill>
                <a:latin typeface="Arial"/>
                <a:ea typeface="Arial"/>
                <a:cs typeface="Arial"/>
                <a:sym typeface="Arial"/>
              </a:rPr>
              <a:t>et the participants to stand in a line based on their total risk score (i.e. 0 to the left of the room, and 10 to the right). This gives a chance to explore the questions a bit more, and why some people scored differently than other etc. Why did the person on the right score so much higher than on the far left? Where were the biggest differences? </a:t>
            </a:r>
            <a:endParaRPr sz="1200" b="1"/>
          </a:p>
          <a:p>
            <a:pPr marL="0" lvl="0" indent="0" algn="l" rtl="0">
              <a:spcBef>
                <a:spcPts val="0"/>
              </a:spcBef>
              <a:spcAft>
                <a:spcPts val="0"/>
              </a:spcAft>
              <a:buNone/>
            </a:pPr>
            <a:endParaRPr sz="1200" b="1"/>
          </a:p>
          <a:p>
            <a:pPr marL="0" lvl="0" indent="0" algn="l" rtl="0">
              <a:spcBef>
                <a:spcPts val="0"/>
              </a:spcBef>
              <a:spcAft>
                <a:spcPts val="0"/>
              </a:spcAft>
              <a:buNone/>
            </a:pPr>
            <a:r>
              <a:rPr lang="es" sz="1200" b="1"/>
              <a:t>Field visit option</a:t>
            </a:r>
            <a:endParaRPr/>
          </a:p>
          <a:p>
            <a:pPr marL="0" lvl="0" indent="0" algn="l" rtl="0">
              <a:spcBef>
                <a:spcPts val="0"/>
              </a:spcBef>
              <a:spcAft>
                <a:spcPts val="0"/>
              </a:spcAft>
              <a:buNone/>
            </a:pPr>
            <a:r>
              <a:rPr lang="es"/>
              <a:t>If a field visit to a facility is part of the training, ask participants to complete the relevant SI form for the facility being visited. If no field visit takes place, this exercise may be done instead. Refer to the handout for full instructions. </a:t>
            </a:r>
            <a:endParaRPr/>
          </a:p>
          <a:p>
            <a:pPr marL="0" lvl="0" indent="0" algn="l" rtl="0">
              <a:spcBef>
                <a:spcPts val="0"/>
              </a:spcBef>
              <a:spcAft>
                <a:spcPts val="0"/>
              </a:spcAft>
              <a:buNone/>
            </a:pPr>
            <a:endParaRPr/>
          </a:p>
          <a:p>
            <a:pPr marL="0" lvl="0" indent="0" algn="l" rtl="0">
              <a:spcBef>
                <a:spcPts val="0"/>
              </a:spcBef>
              <a:spcAft>
                <a:spcPts val="0"/>
              </a:spcAft>
              <a:buNone/>
            </a:pPr>
            <a:r>
              <a:rPr lang="es" b="1"/>
              <a:t>Adapting this exercise </a:t>
            </a:r>
            <a:endParaRPr/>
          </a:p>
          <a:p>
            <a:pPr marL="0" lvl="0" indent="0" algn="l" rtl="0">
              <a:spcBef>
                <a:spcPts val="0"/>
              </a:spcBef>
              <a:spcAft>
                <a:spcPts val="0"/>
              </a:spcAft>
              <a:buNone/>
            </a:pPr>
            <a:r>
              <a:rPr lang="es"/>
              <a:t>The example provided is for a tube well with pump. For other settings, you may wish to adapt this example, e.g. using the tube well with handpump or rainwater collection and storage SI package. </a:t>
            </a:r>
            <a:endParaRPr/>
          </a:p>
        </p:txBody>
      </p:sp>
      <p:sp>
        <p:nvSpPr>
          <p:cNvPr id="589" name="Google Shape;589;p26: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a:t>World Health Organization</a:t>
            </a:r>
            <a:endParaRPr/>
          </a:p>
        </p:txBody>
      </p:sp>
      <p:sp>
        <p:nvSpPr>
          <p:cNvPr id="590" name="Google Shape;590;p26: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p>
            <a:pPr marL="0" lvl="0" indent="0" algn="r" rtl="0">
              <a:spcBef>
                <a:spcPts val="0"/>
              </a:spcBef>
              <a:spcAft>
                <a:spcPts val="0"/>
              </a:spcAft>
              <a:buNone/>
            </a:pPr>
            <a:r>
              <a:rPr lang="es"/>
              <a:t>3 May, 2022</a:t>
            </a:r>
            <a:endParaRPr/>
          </a:p>
        </p:txBody>
      </p:sp>
      <p:sp>
        <p:nvSpPr>
          <p:cNvPr id="591" name="Google Shape;591;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SAY:</a:t>
            </a:r>
            <a:endParaRPr/>
          </a:p>
          <a:p>
            <a:pPr marL="0" lvl="0" indent="0" algn="l" rtl="0">
              <a:spcBef>
                <a:spcPts val="0"/>
              </a:spcBef>
              <a:spcAft>
                <a:spcPts val="0"/>
              </a:spcAft>
              <a:buNone/>
            </a:pPr>
            <a:r>
              <a:rPr lang="es"/>
              <a:t>A number technologies have been evaluated by WHO as part of the Household Water Treatment Scheme (references at end). </a:t>
            </a:r>
            <a:r>
              <a:rPr lang="es" b="0" i="0">
                <a:solidFill>
                  <a:srgbClr val="3C4245"/>
                </a:solidFill>
                <a:latin typeface="Arial"/>
                <a:ea typeface="Arial"/>
                <a:cs typeface="Arial"/>
                <a:sym typeface="Arial"/>
              </a:rPr>
              <a:t>The WHO International Scheme to Evaluate Household Water Treatment Technologies (“Scheme”) was established to evaluate the microbial performance of household water treatment (HWT) technologies against WHO health-based criteria. The results of the Scheme evaluation are intended to guide HWT product selection by Member States and procuring UN agencies.</a:t>
            </a:r>
            <a:endParaRPr/>
          </a:p>
          <a:p>
            <a:pPr marL="0" lvl="0" indent="0" algn="l" rtl="0">
              <a:spcBef>
                <a:spcPts val="0"/>
              </a:spcBef>
              <a:spcAft>
                <a:spcPts val="0"/>
              </a:spcAft>
              <a:buNone/>
            </a:pPr>
            <a:endParaRPr/>
          </a:p>
          <a:p>
            <a:pPr marL="171450" lvl="0" indent="-171450" algn="l" rtl="0">
              <a:spcBef>
                <a:spcPts val="0"/>
              </a:spcBef>
              <a:spcAft>
                <a:spcPts val="0"/>
              </a:spcAft>
              <a:buClr>
                <a:schemeClr val="dk1"/>
              </a:buClr>
              <a:buSzPts val="1200"/>
              <a:buFont typeface="Calibri"/>
              <a:buChar char="-"/>
            </a:pPr>
            <a:r>
              <a:rPr lang="es"/>
              <a:t>The treatment method should provide </a:t>
            </a:r>
            <a:r>
              <a:rPr lang="es" b="1"/>
              <a:t>comprehensive protection against all three classes of pathogens. (Ask participants to recap what the 3 types of pathogens are). </a:t>
            </a:r>
            <a:r>
              <a:rPr lang="es"/>
              <a:t>This will protect against changes in water quality due to climate change or other events.  </a:t>
            </a:r>
            <a:endParaRPr/>
          </a:p>
          <a:p>
            <a:pPr marL="171450" lvl="0" indent="-171450" algn="l" rtl="0">
              <a:spcBef>
                <a:spcPts val="0"/>
              </a:spcBef>
              <a:spcAft>
                <a:spcPts val="0"/>
              </a:spcAft>
              <a:buClr>
                <a:schemeClr val="dk1"/>
              </a:buClr>
              <a:buSzPts val="1200"/>
              <a:buFont typeface="Calibri"/>
              <a:buChar char="-"/>
            </a:pPr>
            <a:r>
              <a:rPr lang="es"/>
              <a:t>If the technology only provides limited protection, measures should be in place to adjust chlorine dosing and/or employ additional technologies to provide multi-barrier protection. </a:t>
            </a:r>
            <a:endParaRPr/>
          </a:p>
          <a:p>
            <a:pPr marL="171450" lvl="0" indent="-171450" algn="l" rtl="0">
              <a:spcBef>
                <a:spcPts val="0"/>
              </a:spcBef>
              <a:spcAft>
                <a:spcPts val="0"/>
              </a:spcAft>
              <a:buClr>
                <a:schemeClr val="dk1"/>
              </a:buClr>
              <a:buSzPts val="1200"/>
              <a:buFont typeface="Calibri"/>
              <a:buChar char="-"/>
            </a:pPr>
            <a:r>
              <a:rPr lang="es"/>
              <a:t>Make adjustments if water quality changes. </a:t>
            </a:r>
            <a:endParaRPr/>
          </a:p>
          <a:p>
            <a:pPr marL="171450" lvl="0" indent="-171450" algn="l" rtl="0">
              <a:spcBef>
                <a:spcPts val="0"/>
              </a:spcBef>
              <a:spcAft>
                <a:spcPts val="0"/>
              </a:spcAft>
              <a:buClr>
                <a:schemeClr val="dk1"/>
              </a:buClr>
              <a:buSzPts val="1200"/>
              <a:buFont typeface="Calibri"/>
              <a:buChar char="-"/>
            </a:pPr>
            <a:r>
              <a:rPr lang="es"/>
              <a:t>Water treatment may be conducted by the facility or, in the case of piped supplies, by the water utility.</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07" name="Google Shape;60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28:notes"/>
          <p:cNvSpPr>
            <a:spLocks noGrp="1" noRot="1" noChangeAspect="1"/>
          </p:cNvSpPr>
          <p:nvPr>
            <p:ph type="sldImg" idx="2"/>
          </p:nvPr>
        </p:nvSpPr>
        <p:spPr>
          <a:xfrm>
            <a:off x="55563" y="738188"/>
            <a:ext cx="6551612" cy="36861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READ THE SLIDE</a:t>
            </a:r>
            <a:endParaRPr/>
          </a:p>
          <a:p>
            <a:pPr marL="0" lvl="0" indent="0" algn="l" rtl="0">
              <a:spcBef>
                <a:spcPts val="0"/>
              </a:spcBef>
              <a:spcAft>
                <a:spcPts val="0"/>
              </a:spcAft>
              <a:buNone/>
            </a:pPr>
            <a:r>
              <a:rPr lang="es" b="1"/>
              <a:t>SAY</a:t>
            </a:r>
            <a:r>
              <a:rPr lang="es"/>
              <a:t>:</a:t>
            </a:r>
            <a:endParaRPr/>
          </a:p>
          <a:p>
            <a:pPr marL="0" lvl="0" indent="0" algn="l" rtl="0">
              <a:spcBef>
                <a:spcPts val="0"/>
              </a:spcBef>
              <a:spcAft>
                <a:spcPts val="0"/>
              </a:spcAft>
              <a:buNone/>
            </a:pPr>
            <a:r>
              <a:rPr lang="es" b="0"/>
              <a:t>discuss briefly in pairs the question here and shout out answers </a:t>
            </a:r>
            <a:endParaRPr/>
          </a:p>
          <a:p>
            <a:pPr marL="0" lvl="0" indent="0" algn="l" rtl="0">
              <a:spcBef>
                <a:spcPts val="0"/>
              </a:spcBef>
              <a:spcAft>
                <a:spcPts val="0"/>
              </a:spcAft>
              <a:buNone/>
            </a:pPr>
            <a:r>
              <a:rPr lang="es" b="1"/>
              <a:t>THEN SAY:</a:t>
            </a:r>
            <a:endParaRPr/>
          </a:p>
          <a:p>
            <a:pPr marL="0" lvl="0" indent="0" algn="l" rtl="0">
              <a:spcBef>
                <a:spcPts val="0"/>
              </a:spcBef>
              <a:spcAft>
                <a:spcPts val="0"/>
              </a:spcAft>
              <a:buNone/>
            </a:pPr>
            <a:r>
              <a:rPr lang="es"/>
              <a:t>Many types of point of use and/or small scale water treatment technologies exist. It is important in selecting a technology to first confirm that it removes the main pathogens of concern (bacteria, viruses and protozoa) either through data from the manufacturer or an independent agency (such as the WHO Scheme to Evaluate Household Water Treatment Technologies). WHO classifies technologies into three tiers (three stars, two stars, one star or fail). The current list of evaluated technologies includes 41 technologies (as of July 2021) of which 7 do not meet WHO performance criteria. In addition to performance, it is important to understand initial source water quality (e.g disinfection is less/not effective for turbid, surface water sources) power requirements, supply chains, and ease of use. https://www.who.int/tools/international-scheme-to-evaluate-household-water-treatment-technologies/products-evaluated</a:t>
            </a:r>
            <a:endParaRPr/>
          </a:p>
          <a:p>
            <a:pPr marL="0" marR="0" lvl="0" indent="0" algn="l" rtl="0">
              <a:lnSpc>
                <a:spcPct val="100000"/>
              </a:lnSpc>
              <a:spcBef>
                <a:spcPts val="420"/>
              </a:spcBef>
              <a:spcAft>
                <a:spcPts val="0"/>
              </a:spcAft>
              <a:buClr>
                <a:schemeClr val="dk1"/>
              </a:buClr>
              <a:buSzPts val="1200"/>
              <a:buFont typeface="Calibri"/>
              <a:buNone/>
            </a:pPr>
            <a:r>
              <a:rPr lang="es" sz="1200"/>
              <a:t>Higher performing technologies (i.e. two or three stars including membrane filters, UV and coagulants/flocculants) are recommended for vulnerable groups (i.e. those with HIV or young infants) and where the specific pathogen of concern is not known. </a:t>
            </a:r>
            <a:r>
              <a:rPr lang="es" sz="1400"/>
              <a:t>National water quality standards should exist and the facility water supply is regulated according to these standards.</a:t>
            </a:r>
            <a:endParaRPr sz="1400"/>
          </a:p>
          <a:p>
            <a:pPr marL="0" lvl="0" indent="0" algn="l" rtl="0">
              <a:spcBef>
                <a:spcPts val="0"/>
              </a:spcBef>
              <a:spcAft>
                <a:spcPts val="0"/>
              </a:spcAft>
              <a:buNone/>
            </a:pPr>
            <a:endParaRPr/>
          </a:p>
        </p:txBody>
      </p:sp>
      <p:sp>
        <p:nvSpPr>
          <p:cNvPr id="619" name="Google Shape;619;p28: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a:t>World Health Organization</a:t>
            </a:r>
            <a:endParaRPr/>
          </a:p>
        </p:txBody>
      </p:sp>
      <p:sp>
        <p:nvSpPr>
          <p:cNvPr id="620" name="Google Shape;620;p28: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p>
            <a:pPr marL="0" lvl="0" indent="0" algn="r" rtl="0">
              <a:spcBef>
                <a:spcPts val="0"/>
              </a:spcBef>
              <a:spcAft>
                <a:spcPts val="0"/>
              </a:spcAft>
              <a:buNone/>
            </a:pPr>
            <a:r>
              <a:rPr lang="es"/>
              <a:t>3 May, 2022</a:t>
            </a:r>
            <a:endParaRPr/>
          </a:p>
        </p:txBody>
      </p:sp>
      <p:sp>
        <p:nvSpPr>
          <p:cNvPr id="621" name="Google Shape;621;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8" name="Google Shape;63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READ THE SLIDE</a:t>
            </a:r>
            <a:endParaRPr/>
          </a:p>
        </p:txBody>
      </p:sp>
      <p:sp>
        <p:nvSpPr>
          <p:cNvPr id="639" name="Google Shape;639;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s" b="1"/>
              <a:t>READ SLIDE </a:t>
            </a:r>
            <a:r>
              <a:rPr lang="es"/>
              <a:t>and make sure participants are clear on the outline of this module and what they will learn. </a:t>
            </a:r>
            <a:endParaRPr/>
          </a:p>
          <a:p>
            <a:pPr marL="0" marR="0" lvl="0" indent="0" algn="l" rtl="0">
              <a:lnSpc>
                <a:spcPct val="100000"/>
              </a:lnSpc>
              <a:spcBef>
                <a:spcPts val="0"/>
              </a:spcBef>
              <a:spcAft>
                <a:spcPts val="0"/>
              </a:spcAft>
              <a:buClr>
                <a:schemeClr val="dk1"/>
              </a:buClr>
              <a:buSzPts val="1200"/>
              <a:buFont typeface="Calibri"/>
              <a:buNone/>
            </a:pPr>
            <a:r>
              <a:rPr lang="es" b="1"/>
              <a:t>SAY: </a:t>
            </a:r>
            <a:endParaRPr/>
          </a:p>
          <a:p>
            <a:pPr marL="0" marR="0" lvl="0" indent="0" algn="l" rtl="0">
              <a:lnSpc>
                <a:spcPct val="100000"/>
              </a:lnSpc>
              <a:spcBef>
                <a:spcPts val="0"/>
              </a:spcBef>
              <a:spcAft>
                <a:spcPts val="0"/>
              </a:spcAft>
              <a:buClr>
                <a:schemeClr val="dk1"/>
              </a:buClr>
              <a:buSzPts val="1200"/>
              <a:buFont typeface="Calibri"/>
              <a:buNone/>
            </a:pPr>
            <a:r>
              <a:rPr lang="es"/>
              <a:t>the symbols here are ones you will se throughout the module to indicate activities</a:t>
            </a:r>
            <a:endParaRPr/>
          </a:p>
          <a:p>
            <a:pPr marL="0" lvl="0" indent="0" algn="l" rtl="0">
              <a:spcBef>
                <a:spcPts val="0"/>
              </a:spcBef>
              <a:spcAft>
                <a:spcPts val="0"/>
              </a:spcAft>
              <a:buNone/>
            </a:pPr>
            <a:endParaRPr b="1"/>
          </a:p>
        </p:txBody>
      </p:sp>
      <p:sp>
        <p:nvSpPr>
          <p:cNvPr id="195" name="Google Shape;19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READ THE SLIDE</a:t>
            </a:r>
            <a:endParaRPr/>
          </a:p>
        </p:txBody>
      </p:sp>
      <p:sp>
        <p:nvSpPr>
          <p:cNvPr id="648" name="Google Shape;648;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6" name="Google Shape;656;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READ THE SLIDE:</a:t>
            </a:r>
            <a:endParaRPr/>
          </a:p>
          <a:p>
            <a:pPr marL="0" lvl="0" indent="0" algn="l" rtl="0">
              <a:spcBef>
                <a:spcPts val="0"/>
              </a:spcBef>
              <a:spcAft>
                <a:spcPts val="0"/>
              </a:spcAft>
              <a:buNone/>
            </a:pPr>
            <a:r>
              <a:rPr lang="es" b="1"/>
              <a:t>SAY:</a:t>
            </a:r>
            <a:endParaRPr/>
          </a:p>
          <a:p>
            <a:pPr marL="0" lvl="0" indent="0" algn="l" rtl="0">
              <a:spcBef>
                <a:spcPts val="0"/>
              </a:spcBef>
              <a:spcAft>
                <a:spcPts val="0"/>
              </a:spcAft>
              <a:buNone/>
            </a:pPr>
            <a:r>
              <a:rPr lang="es"/>
              <a:t>Specifically in the photo there are the following risks/problems:</a:t>
            </a:r>
            <a:endParaRPr/>
          </a:p>
          <a:p>
            <a:pPr marL="0" lvl="0" indent="0" algn="l" rtl="0">
              <a:spcBef>
                <a:spcPts val="0"/>
              </a:spcBef>
              <a:spcAft>
                <a:spcPts val="0"/>
              </a:spcAft>
              <a:buNone/>
            </a:pPr>
            <a:r>
              <a:rPr lang="es"/>
              <a:t>-potential for cross contamination as the drinking water pipes are within an open drain and water from the drain or from some of the other pipes could enter the drinking water supply</a:t>
            </a:r>
            <a:endParaRPr/>
          </a:p>
          <a:p>
            <a:pPr marL="0" lvl="0" indent="0" algn="l" rtl="0">
              <a:spcBef>
                <a:spcPts val="0"/>
              </a:spcBef>
              <a:spcAft>
                <a:spcPts val="0"/>
              </a:spcAft>
              <a:buNone/>
            </a:pPr>
            <a:r>
              <a:rPr lang="es"/>
              <a:t>-pipes are exposed to elements and could become damaged from some stepping on them, animals, sunlight or storm, resulting in leaks (water wastage) and cross contamination between drinking water and non-potable water supplies</a:t>
            </a:r>
            <a:endParaRPr/>
          </a:p>
          <a:p>
            <a:pPr marL="0" lvl="0" indent="0" algn="l" rtl="0">
              <a:spcBef>
                <a:spcPts val="0"/>
              </a:spcBef>
              <a:spcAft>
                <a:spcPts val="0"/>
              </a:spcAft>
              <a:buNone/>
            </a:pPr>
            <a:r>
              <a:rPr lang="es"/>
              <a:t>-the water in the open drain could become an breeding ground for mosquitoes, increasing risk of vector born disease such as malaria or dengue</a:t>
            </a:r>
            <a:endParaRPr/>
          </a:p>
        </p:txBody>
      </p:sp>
      <p:sp>
        <p:nvSpPr>
          <p:cNvPr id="657" name="Google Shape;657;p3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a:t>World Health Organization</a:t>
            </a:r>
            <a:endParaRPr/>
          </a:p>
        </p:txBody>
      </p:sp>
      <p:sp>
        <p:nvSpPr>
          <p:cNvPr id="658" name="Google Shape;658;p3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p>
            <a:pPr marL="0" lvl="0" indent="0" algn="r" rtl="0">
              <a:spcBef>
                <a:spcPts val="0"/>
              </a:spcBef>
              <a:spcAft>
                <a:spcPts val="0"/>
              </a:spcAft>
              <a:buNone/>
            </a:pPr>
            <a:r>
              <a:rPr lang="es"/>
              <a:t>3 May, 2022</a:t>
            </a:r>
            <a:endParaRPr/>
          </a:p>
        </p:txBody>
      </p:sp>
      <p:sp>
        <p:nvSpPr>
          <p:cNvPr id="659" name="Google Shape;659;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32:notes"/>
          <p:cNvSpPr>
            <a:spLocks noGrp="1" noRot="1" noChangeAspect="1"/>
          </p:cNvSpPr>
          <p:nvPr>
            <p:ph type="sldImg" idx="2"/>
          </p:nvPr>
        </p:nvSpPr>
        <p:spPr>
          <a:xfrm>
            <a:off x="55563" y="738188"/>
            <a:ext cx="6551612" cy="36861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9" name="Google Shape;669;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sz="1800" b="1">
                <a:latin typeface="Arial"/>
                <a:ea typeface="Arial"/>
                <a:cs typeface="Arial"/>
                <a:sym typeface="Arial"/>
              </a:rPr>
              <a:t>READ THE SLIDE</a:t>
            </a:r>
            <a:endParaRPr/>
          </a:p>
          <a:p>
            <a:pPr marL="0" lvl="0" indent="0" algn="l" rtl="0">
              <a:spcBef>
                <a:spcPts val="0"/>
              </a:spcBef>
              <a:spcAft>
                <a:spcPts val="0"/>
              </a:spcAft>
              <a:buNone/>
            </a:pPr>
            <a:r>
              <a:rPr lang="es" sz="1800" b="1">
                <a:latin typeface="Arial"/>
                <a:ea typeface="Arial"/>
                <a:cs typeface="Arial"/>
                <a:sym typeface="Arial"/>
              </a:rPr>
              <a:t>SAY: </a:t>
            </a:r>
            <a:endParaRPr/>
          </a:p>
          <a:p>
            <a:pPr marL="0" lvl="0" indent="0" algn="l" rtl="0">
              <a:spcBef>
                <a:spcPts val="0"/>
              </a:spcBef>
              <a:spcAft>
                <a:spcPts val="0"/>
              </a:spcAft>
              <a:buNone/>
            </a:pPr>
            <a:r>
              <a:rPr lang="es" sz="1800" b="1">
                <a:latin typeface="Arial"/>
                <a:ea typeface="Arial"/>
                <a:cs typeface="Arial"/>
                <a:sym typeface="Arial"/>
              </a:rPr>
              <a:t>what personnel is needed for safe plumbing? What expertise is available in their setting? Do HCF typically have access to trained plumbers? How is plumbing regulated/licensed in their country? (take feedback from the participants if there is time)</a:t>
            </a:r>
            <a:endParaRPr/>
          </a:p>
          <a:p>
            <a:pPr marL="285750" lvl="0" indent="-285750" algn="l" rtl="0">
              <a:spcBef>
                <a:spcPts val="0"/>
              </a:spcBef>
              <a:spcAft>
                <a:spcPts val="0"/>
              </a:spcAft>
              <a:buClr>
                <a:schemeClr val="dk1"/>
              </a:buClr>
              <a:buSzPts val="1800"/>
              <a:buFont typeface="Arial"/>
              <a:buChar char="-"/>
            </a:pPr>
            <a:r>
              <a:rPr lang="es" sz="1800">
                <a:latin typeface="Arial"/>
                <a:ea typeface="Arial"/>
                <a:cs typeface="Arial"/>
                <a:sym typeface="Arial"/>
              </a:rPr>
              <a:t>Plumbing is an essential service which needs to be considered in the overall planning, operation and maintenance of WASH services in health care facilities. Regardless of the location, health care facilities must enlist the services of competent, trained plumbers to install and maintain plumbing systems and components.</a:t>
            </a:r>
            <a:endParaRPr/>
          </a:p>
          <a:p>
            <a:pPr marL="285750" lvl="0" indent="-285750" algn="l" rtl="0">
              <a:spcBef>
                <a:spcPts val="0"/>
              </a:spcBef>
              <a:spcAft>
                <a:spcPts val="0"/>
              </a:spcAft>
              <a:buClr>
                <a:schemeClr val="dk1"/>
              </a:buClr>
              <a:buSzPts val="1800"/>
              <a:buFont typeface="Arial"/>
              <a:buChar char="-"/>
            </a:pPr>
            <a:r>
              <a:rPr lang="es" sz="1800">
                <a:latin typeface="Arial"/>
                <a:ea typeface="Arial"/>
                <a:cs typeface="Arial"/>
                <a:sym typeface="Arial"/>
              </a:rPr>
              <a:t>The availability of quality, water plumbing fixtures and fittings in the local area or region is also important to facilitate repair and service to the installed products and components.</a:t>
            </a:r>
            <a:endParaRPr/>
          </a:p>
          <a:p>
            <a:pPr marL="285750" lvl="0" indent="-285750" algn="l" rtl="0">
              <a:spcBef>
                <a:spcPts val="0"/>
              </a:spcBef>
              <a:spcAft>
                <a:spcPts val="0"/>
              </a:spcAft>
              <a:buClr>
                <a:schemeClr val="dk1"/>
              </a:buClr>
              <a:buSzPts val="1800"/>
              <a:buFont typeface="Arial"/>
              <a:buChar char="-"/>
            </a:pPr>
            <a:r>
              <a:rPr lang="es" sz="1800">
                <a:latin typeface="Arial"/>
                <a:ea typeface="Arial"/>
                <a:cs typeface="Arial"/>
                <a:sym typeface="Arial"/>
              </a:rPr>
              <a:t>Skilled plumbers should be considered as key members of the WASH FIT team as it applies to installing and maintaining water sanitation systems in the facility. If such certifications and/or regulations exist, teams should look for a certified, accredited or licensed plumber or technician. </a:t>
            </a:r>
            <a:endParaRPr/>
          </a:p>
          <a:p>
            <a:pPr marL="285750" lvl="0" indent="-285750" algn="l" rtl="0">
              <a:spcBef>
                <a:spcPts val="0"/>
              </a:spcBef>
              <a:spcAft>
                <a:spcPts val="0"/>
              </a:spcAft>
              <a:buClr>
                <a:schemeClr val="dk1"/>
              </a:buClr>
              <a:buSzPts val="1200"/>
              <a:buFont typeface="Calibri"/>
              <a:buChar char="-"/>
            </a:pPr>
            <a:r>
              <a:rPr lang="es"/>
              <a:t>Many countries have plumbing codes that can serve as an important reference for design standards. The World Plumbing Council has a number of resources that also may be useful: https://www.worldplumbing.org/</a:t>
            </a:r>
            <a:endParaRPr/>
          </a:p>
          <a:p>
            <a:pPr marL="0" lvl="0" indent="0" algn="l" rtl="0">
              <a:spcBef>
                <a:spcPts val="0"/>
              </a:spcBef>
              <a:spcAft>
                <a:spcPts val="0"/>
              </a:spcAft>
              <a:buNone/>
            </a:pPr>
            <a:endParaRPr/>
          </a:p>
          <a:p>
            <a:pPr marL="0" marR="0" lvl="0" indent="0" algn="l" rtl="0">
              <a:lnSpc>
                <a:spcPct val="100000"/>
              </a:lnSpc>
              <a:spcBef>
                <a:spcPts val="360"/>
              </a:spcBef>
              <a:spcAft>
                <a:spcPts val="0"/>
              </a:spcAft>
              <a:buClr>
                <a:schemeClr val="dk1"/>
              </a:buClr>
              <a:buSzPts val="1200"/>
              <a:buFont typeface="Arial"/>
              <a:buNone/>
            </a:pPr>
            <a:r>
              <a:rPr lang="es" sz="1200" b="1">
                <a:latin typeface="Arial"/>
                <a:ea typeface="Arial"/>
                <a:cs typeface="Arial"/>
                <a:sym typeface="Arial"/>
              </a:rPr>
              <a:t>To summarise: </a:t>
            </a:r>
            <a:endParaRPr/>
          </a:p>
          <a:p>
            <a:pPr marL="0" marR="0" lvl="0" indent="0" algn="l" rtl="0">
              <a:lnSpc>
                <a:spcPct val="100000"/>
              </a:lnSpc>
              <a:spcBef>
                <a:spcPts val="360"/>
              </a:spcBef>
              <a:spcAft>
                <a:spcPts val="0"/>
              </a:spcAft>
              <a:buClr>
                <a:schemeClr val="dk1"/>
              </a:buClr>
              <a:buSzPts val="1200"/>
              <a:buFont typeface="Arial"/>
              <a:buNone/>
            </a:pPr>
            <a:r>
              <a:rPr lang="es" sz="1200">
                <a:latin typeface="Arial"/>
                <a:ea typeface="Arial"/>
                <a:cs typeface="Arial"/>
                <a:sym typeface="Arial"/>
              </a:rPr>
              <a:t>There are a number of simple, low-cost improvements that can be made including </a:t>
            </a:r>
            <a:endParaRPr/>
          </a:p>
          <a:p>
            <a:pPr marL="285750" marR="0" lvl="0" indent="-285750" algn="l" rtl="0">
              <a:lnSpc>
                <a:spcPct val="100000"/>
              </a:lnSpc>
              <a:spcBef>
                <a:spcPts val="360"/>
              </a:spcBef>
              <a:spcAft>
                <a:spcPts val="0"/>
              </a:spcAft>
              <a:buClr>
                <a:schemeClr val="dk1"/>
              </a:buClr>
              <a:buSzPts val="1200"/>
              <a:buFont typeface="Arial"/>
              <a:buChar char="-"/>
            </a:pPr>
            <a:r>
              <a:rPr lang="es" sz="1200">
                <a:latin typeface="Arial"/>
                <a:ea typeface="Arial"/>
                <a:cs typeface="Arial"/>
                <a:sym typeface="Arial"/>
              </a:rPr>
              <a:t>fixing/replacing taps, leaking pipes </a:t>
            </a:r>
            <a:endParaRPr/>
          </a:p>
          <a:p>
            <a:pPr marL="285750" marR="0" lvl="0" indent="-285750" algn="l" rtl="0">
              <a:lnSpc>
                <a:spcPct val="100000"/>
              </a:lnSpc>
              <a:spcBef>
                <a:spcPts val="360"/>
              </a:spcBef>
              <a:spcAft>
                <a:spcPts val="0"/>
              </a:spcAft>
              <a:buClr>
                <a:schemeClr val="dk1"/>
              </a:buClr>
              <a:buSzPts val="1200"/>
              <a:buFont typeface="Arial"/>
              <a:buChar char="-"/>
            </a:pPr>
            <a:r>
              <a:rPr lang="es" sz="1200">
                <a:latin typeface="Arial"/>
                <a:ea typeface="Arial"/>
                <a:cs typeface="Arial"/>
                <a:sym typeface="Arial"/>
              </a:rPr>
              <a:t>regular cleaning of toilets. </a:t>
            </a:r>
            <a:endParaRPr/>
          </a:p>
          <a:p>
            <a:pPr marL="0" marR="0" lvl="0" indent="0" algn="l" rtl="0">
              <a:lnSpc>
                <a:spcPct val="100000"/>
              </a:lnSpc>
              <a:spcBef>
                <a:spcPts val="360"/>
              </a:spcBef>
              <a:spcAft>
                <a:spcPts val="0"/>
              </a:spcAft>
              <a:buClr>
                <a:schemeClr val="dk1"/>
              </a:buClr>
              <a:buSzPts val="1200"/>
              <a:buFont typeface="Arial"/>
              <a:buNone/>
            </a:pPr>
            <a:r>
              <a:rPr lang="es" sz="1200">
                <a:latin typeface="Arial"/>
                <a:ea typeface="Arial"/>
                <a:cs typeface="Arial"/>
                <a:sym typeface="Arial"/>
              </a:rPr>
              <a:t>More intensive improvements (e.g. installing a septic tank, upgrading wastewater systems) will necessitate securing additional capital and funds for operation and maintenance. </a:t>
            </a:r>
            <a:endParaRPr sz="1200">
              <a:latin typeface="Arial"/>
              <a:ea typeface="Arial"/>
              <a:cs typeface="Arial"/>
              <a:sym typeface="Aria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s" b="1"/>
              <a:t>Remind</a:t>
            </a:r>
            <a:r>
              <a:rPr lang="es"/>
              <a:t> participants to refer to the safe plumbing factsheet in the WASH FIT guide. </a:t>
            </a:r>
            <a:endParaRPr/>
          </a:p>
        </p:txBody>
      </p:sp>
      <p:sp>
        <p:nvSpPr>
          <p:cNvPr id="670" name="Google Shape;670;p32: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a:t>World Health Organization</a:t>
            </a:r>
            <a:endParaRPr/>
          </a:p>
        </p:txBody>
      </p:sp>
      <p:sp>
        <p:nvSpPr>
          <p:cNvPr id="671" name="Google Shape;671;p32: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p>
            <a:pPr marL="0" lvl="0" indent="0" algn="r" rtl="0">
              <a:spcBef>
                <a:spcPts val="0"/>
              </a:spcBef>
              <a:spcAft>
                <a:spcPts val="0"/>
              </a:spcAft>
              <a:buNone/>
            </a:pPr>
            <a:r>
              <a:rPr lang="es"/>
              <a:t>3 May, 2022</a:t>
            </a:r>
            <a:endParaRPr/>
          </a:p>
        </p:txBody>
      </p:sp>
      <p:sp>
        <p:nvSpPr>
          <p:cNvPr id="672" name="Google Shape;672;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33:notes"/>
          <p:cNvSpPr>
            <a:spLocks noGrp="1" noRot="1" noChangeAspect="1"/>
          </p:cNvSpPr>
          <p:nvPr>
            <p:ph type="sldImg" idx="2"/>
          </p:nvPr>
        </p:nvSpPr>
        <p:spPr>
          <a:xfrm>
            <a:off x="55563" y="738188"/>
            <a:ext cx="6551612" cy="36861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1" name="Google Shape;681;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READ THE SLIDE</a:t>
            </a:r>
            <a:endParaRPr/>
          </a:p>
          <a:p>
            <a:pPr marL="0" lvl="0" indent="0" algn="l" rtl="0">
              <a:spcBef>
                <a:spcPts val="0"/>
              </a:spcBef>
              <a:spcAft>
                <a:spcPts val="0"/>
              </a:spcAft>
              <a:buNone/>
            </a:pPr>
            <a:r>
              <a:rPr lang="es" b="1"/>
              <a:t>SAY:</a:t>
            </a:r>
            <a:endParaRPr/>
          </a:p>
          <a:p>
            <a:pPr marL="0" lvl="0" indent="0" algn="l" rtl="0">
              <a:spcBef>
                <a:spcPts val="0"/>
              </a:spcBef>
              <a:spcAft>
                <a:spcPts val="0"/>
              </a:spcAft>
              <a:buNone/>
            </a:pPr>
            <a:endParaRPr/>
          </a:p>
          <a:p>
            <a:pPr marL="0" lvl="0" indent="0" algn="l" rtl="0">
              <a:spcBef>
                <a:spcPts val="0"/>
              </a:spcBef>
              <a:spcAft>
                <a:spcPts val="0"/>
              </a:spcAft>
              <a:buNone/>
            </a:pPr>
            <a:r>
              <a:rPr lang="es"/>
              <a:t>“Regular” water quality testing means testing that occurs periodically using the same indicators (e.g. chlorine residual, turbidity, possibly fecal indicactor bacteria if budget allows) and allows for an assessment of any changes in water quality.  How often this regular testing occurs will depend on the size of the facility, the type of the water source and system, the risks identified and the budget. Some test, like for chlorine residual should be done more often to ensure dosing is appropriate (e.g. weekly) while others may be done less frequently if all other factors remain the same.</a:t>
            </a:r>
            <a:endParaRPr/>
          </a:p>
          <a:p>
            <a:pPr marL="0" lvl="0" indent="0" algn="l" rtl="0">
              <a:spcBef>
                <a:spcPts val="0"/>
              </a:spcBef>
              <a:spcAft>
                <a:spcPts val="0"/>
              </a:spcAft>
              <a:buNone/>
            </a:pPr>
            <a:endParaRPr/>
          </a:p>
          <a:p>
            <a:pPr marL="0" lvl="0" indent="0" algn="l" rtl="0">
              <a:spcBef>
                <a:spcPts val="0"/>
              </a:spcBef>
              <a:spcAft>
                <a:spcPts val="0"/>
              </a:spcAft>
              <a:buNone/>
            </a:pPr>
            <a:r>
              <a:rPr lang="es"/>
              <a:t>Gutters and roofs used for rainwater catchment and storage tanks should be regularly cleaned at least monthly or as needed during heavy storms and rainfall. The system should also use a first flush device which is designed to divert the first portion of contaminated rainwater so it does not enter the storage tank and a filter box. </a:t>
            </a:r>
            <a:endParaRPr/>
          </a:p>
        </p:txBody>
      </p:sp>
      <p:sp>
        <p:nvSpPr>
          <p:cNvPr id="682" name="Google Shape;682;p33: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a:t>World Health Organization</a:t>
            </a:r>
            <a:endParaRPr/>
          </a:p>
        </p:txBody>
      </p:sp>
      <p:sp>
        <p:nvSpPr>
          <p:cNvPr id="683" name="Google Shape;683;p33: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p>
            <a:pPr marL="0" lvl="0" indent="0" algn="r" rtl="0">
              <a:spcBef>
                <a:spcPts val="0"/>
              </a:spcBef>
              <a:spcAft>
                <a:spcPts val="0"/>
              </a:spcAft>
              <a:buNone/>
            </a:pPr>
            <a:r>
              <a:rPr lang="es"/>
              <a:t>3 May, 2022</a:t>
            </a:r>
            <a:endParaRPr/>
          </a:p>
        </p:txBody>
      </p:sp>
      <p:sp>
        <p:nvSpPr>
          <p:cNvPr id="684" name="Google Shape;684;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34:notes"/>
          <p:cNvSpPr>
            <a:spLocks noGrp="1" noRot="1" noChangeAspect="1"/>
          </p:cNvSpPr>
          <p:nvPr>
            <p:ph type="sldImg" idx="2"/>
          </p:nvPr>
        </p:nvSpPr>
        <p:spPr>
          <a:xfrm>
            <a:off x="55563" y="738188"/>
            <a:ext cx="6551612" cy="36861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3" name="Google Shape;693;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sz="1200" b="1" i="0" u="none" strike="noStrike">
                <a:solidFill>
                  <a:schemeClr val="dk1"/>
                </a:solidFill>
                <a:latin typeface="Arial"/>
                <a:ea typeface="Arial"/>
                <a:cs typeface="Arial"/>
                <a:sym typeface="Arial"/>
              </a:rPr>
              <a:t>READ THE SLIDE</a:t>
            </a:r>
            <a:endParaRPr/>
          </a:p>
          <a:p>
            <a:pPr marL="0" lvl="0" indent="0" algn="l" rtl="0">
              <a:spcBef>
                <a:spcPts val="0"/>
              </a:spcBef>
              <a:spcAft>
                <a:spcPts val="0"/>
              </a:spcAft>
              <a:buNone/>
            </a:pPr>
            <a:r>
              <a:rPr lang="es" sz="1200" b="1" i="0" u="none" strike="noStrike">
                <a:solidFill>
                  <a:schemeClr val="dk1"/>
                </a:solidFill>
                <a:latin typeface="Arial"/>
                <a:ea typeface="Arial"/>
                <a:cs typeface="Arial"/>
                <a:sym typeface="Arial"/>
              </a:rPr>
              <a:t>SAY:</a:t>
            </a:r>
            <a:endParaRPr/>
          </a:p>
          <a:p>
            <a:pPr marL="0" lvl="0" indent="0" algn="l" rtl="0">
              <a:spcBef>
                <a:spcPts val="0"/>
              </a:spcBef>
              <a:spcAft>
                <a:spcPts val="0"/>
              </a:spcAft>
              <a:buNone/>
            </a:pPr>
            <a:r>
              <a:rPr lang="es" sz="1200" b="0" i="0" u="none" strike="noStrike">
                <a:solidFill>
                  <a:schemeClr val="dk1"/>
                </a:solidFill>
                <a:latin typeface="Arial"/>
                <a:ea typeface="Arial"/>
                <a:cs typeface="Arial"/>
                <a:sym typeface="Arial"/>
              </a:rPr>
              <a:t>Legionella are naturally occurring bacteria found in freshwater sources, such as rivers and lakes, where the bacteria generally are present in low amounts and do not lead to disease.</a:t>
            </a:r>
            <a:endParaRPr/>
          </a:p>
          <a:p>
            <a:pPr marL="0" lvl="0" indent="0" algn="l" rtl="0">
              <a:spcBef>
                <a:spcPts val="0"/>
              </a:spcBef>
              <a:spcAft>
                <a:spcPts val="0"/>
              </a:spcAft>
              <a:buNone/>
            </a:pPr>
            <a:endParaRPr sz="1200" b="0" i="0" u="none" strike="noStrike">
              <a:solidFill>
                <a:schemeClr val="dk1"/>
              </a:solidFill>
              <a:latin typeface="Arial"/>
              <a:ea typeface="Arial"/>
              <a:cs typeface="Arial"/>
              <a:sym typeface="Arial"/>
            </a:endParaRPr>
          </a:p>
          <a:p>
            <a:pPr marL="0" lvl="0" indent="0" algn="l" rtl="0">
              <a:spcBef>
                <a:spcPts val="0"/>
              </a:spcBef>
              <a:spcAft>
                <a:spcPts val="0"/>
              </a:spcAft>
              <a:buNone/>
            </a:pPr>
            <a:r>
              <a:rPr lang="es" sz="1200" b="0" i="0" u="none" strike="noStrike">
                <a:solidFill>
                  <a:schemeClr val="dk1"/>
                </a:solidFill>
                <a:latin typeface="Arial"/>
                <a:ea typeface="Arial"/>
                <a:cs typeface="Arial"/>
                <a:sym typeface="Arial"/>
              </a:rPr>
              <a:t>Legionella can multiply to dangerous levels under certain conditions and potentially cause Legionnaires’ disease, or Legionellosis. People contract this disease by inhaling small droplets of the contaminated water through mist or vapor.</a:t>
            </a:r>
            <a:endParaRPr/>
          </a:p>
          <a:p>
            <a:pPr marL="0" lvl="0" indent="0" algn="l" rtl="0">
              <a:spcBef>
                <a:spcPts val="0"/>
              </a:spcBef>
              <a:spcAft>
                <a:spcPts val="0"/>
              </a:spcAft>
              <a:buNone/>
            </a:pPr>
            <a:endParaRPr sz="1200" b="0" i="0" u="none" strike="noStrike">
              <a:solidFill>
                <a:schemeClr val="dk1"/>
              </a:solidFill>
              <a:latin typeface="Arial"/>
              <a:ea typeface="Arial"/>
              <a:cs typeface="Arial"/>
              <a:sym typeface="Arial"/>
            </a:endParaRPr>
          </a:p>
          <a:p>
            <a:pPr marL="0" lvl="0" indent="0" algn="l" rtl="0">
              <a:spcBef>
                <a:spcPts val="0"/>
              </a:spcBef>
              <a:spcAft>
                <a:spcPts val="0"/>
              </a:spcAft>
              <a:buNone/>
            </a:pPr>
            <a:r>
              <a:rPr lang="es"/>
              <a:t>Ask participants: what conditions encourage legionella to grow? (there are at least 5 answers) </a:t>
            </a:r>
            <a:endParaRPr/>
          </a:p>
          <a:p>
            <a:pPr marL="0" lvl="0" indent="0" algn="l" rtl="0">
              <a:spcBef>
                <a:spcPts val="0"/>
              </a:spcBef>
              <a:spcAft>
                <a:spcPts val="0"/>
              </a:spcAft>
              <a:buNone/>
            </a:pPr>
            <a:r>
              <a:rPr lang="es" b="1"/>
              <a:t>Stagnant water (excessive water age). </a:t>
            </a:r>
            <a:endParaRPr/>
          </a:p>
          <a:p>
            <a:pPr marL="0" lvl="0" indent="0" algn="l" rtl="0">
              <a:spcBef>
                <a:spcPts val="0"/>
              </a:spcBef>
              <a:spcAft>
                <a:spcPts val="0"/>
              </a:spcAft>
              <a:buNone/>
            </a:pPr>
            <a:r>
              <a:rPr lang="es" b="1"/>
              <a:t>	</a:t>
            </a:r>
            <a:r>
              <a:rPr lang="es" b="0"/>
              <a:t>The longer water sits in a system or piping in a system, the greater likelihood the water disinfectant will dissipate over time, leading to pathogen growth.</a:t>
            </a:r>
            <a:endParaRPr/>
          </a:p>
          <a:p>
            <a:pPr marL="0" lvl="0" indent="0" algn="l" rtl="0">
              <a:spcBef>
                <a:spcPts val="0"/>
              </a:spcBef>
              <a:spcAft>
                <a:spcPts val="0"/>
              </a:spcAft>
              <a:buNone/>
            </a:pPr>
            <a:r>
              <a:rPr lang="es" b="1"/>
              <a:t>Lukewarm water</a:t>
            </a:r>
            <a:r>
              <a:rPr lang="es"/>
              <a:t>. </a:t>
            </a:r>
            <a:endParaRPr/>
          </a:p>
          <a:p>
            <a:pPr marL="0" marR="0" lvl="0" indent="0" algn="l" rtl="0">
              <a:lnSpc>
                <a:spcPct val="100000"/>
              </a:lnSpc>
              <a:spcBef>
                <a:spcPts val="360"/>
              </a:spcBef>
              <a:spcAft>
                <a:spcPts val="0"/>
              </a:spcAft>
              <a:buClr>
                <a:schemeClr val="dk1"/>
              </a:buClr>
              <a:buSzPts val="1200"/>
              <a:buFont typeface="Calibri"/>
              <a:buNone/>
            </a:pPr>
            <a:r>
              <a:rPr lang="es"/>
              <a:t>	Legionella growth is enabled by lukewarm water temperatures, usually in the range of 77 degrees Fahrenheit to 108 degrees Fahrenheit.</a:t>
            </a:r>
            <a:endParaRPr/>
          </a:p>
          <a:p>
            <a:pPr marL="0" lvl="0" indent="0" algn="l" rtl="0">
              <a:spcBef>
                <a:spcPts val="0"/>
              </a:spcBef>
              <a:spcAft>
                <a:spcPts val="0"/>
              </a:spcAft>
              <a:buNone/>
            </a:pPr>
            <a:r>
              <a:rPr lang="es" b="1"/>
              <a:t>Insufficient disinfectant.</a:t>
            </a:r>
            <a:r>
              <a:rPr lang="es"/>
              <a:t> </a:t>
            </a:r>
            <a:endParaRPr/>
          </a:p>
          <a:p>
            <a:pPr marL="0" lvl="0" indent="0" algn="l" rtl="0">
              <a:spcBef>
                <a:spcPts val="0"/>
              </a:spcBef>
              <a:spcAft>
                <a:spcPts val="0"/>
              </a:spcAft>
              <a:buNone/>
            </a:pPr>
            <a:r>
              <a:rPr lang="es"/>
              <a:t>	Effective water disinfectant strategies are necessary to control Legionella in a water system. For example, chlorination is one method used by water districts to disinfect drinking 	water that provides a lasting residual disinfectant.</a:t>
            </a:r>
            <a:endParaRPr/>
          </a:p>
          <a:p>
            <a:pPr marL="0" lvl="0" indent="0" algn="l" rtl="0">
              <a:spcBef>
                <a:spcPts val="0"/>
              </a:spcBef>
              <a:spcAft>
                <a:spcPts val="0"/>
              </a:spcAft>
              <a:buNone/>
            </a:pPr>
            <a:r>
              <a:rPr lang="es" b="1"/>
              <a:t>Inadequate corrosion control. </a:t>
            </a:r>
            <a:endParaRPr/>
          </a:p>
          <a:p>
            <a:pPr marL="0" lvl="0" indent="0" algn="l" rtl="0">
              <a:spcBef>
                <a:spcPts val="0"/>
              </a:spcBef>
              <a:spcAft>
                <a:spcPts val="0"/>
              </a:spcAft>
              <a:buNone/>
            </a:pPr>
            <a:r>
              <a:rPr lang="es" b="1"/>
              <a:t>	</a:t>
            </a:r>
            <a:r>
              <a:rPr lang="es"/>
              <a:t>Corrosion can occur in system pipes, depending on several water quality variables, including disinfectants used, water temperature and pH levels. Improper corrosion control can 	create the ideal environment for Legionella growth.</a:t>
            </a:r>
            <a:endParaRPr/>
          </a:p>
          <a:p>
            <a:pPr marL="0" lvl="0" indent="0" algn="l" rtl="0">
              <a:spcBef>
                <a:spcPts val="0"/>
              </a:spcBef>
              <a:spcAft>
                <a:spcPts val="0"/>
              </a:spcAft>
              <a:buNone/>
            </a:pPr>
            <a:r>
              <a:rPr lang="es" b="1"/>
              <a:t>Cross connections. </a:t>
            </a:r>
            <a:endParaRPr/>
          </a:p>
          <a:p>
            <a:pPr marL="0" lvl="0" indent="0" algn="l" rtl="0">
              <a:spcBef>
                <a:spcPts val="0"/>
              </a:spcBef>
              <a:spcAft>
                <a:spcPts val="0"/>
              </a:spcAft>
              <a:buNone/>
            </a:pPr>
            <a:r>
              <a:rPr lang="es" b="1"/>
              <a:t>	</a:t>
            </a:r>
            <a:r>
              <a:rPr lang="es"/>
              <a:t>Cross connections between potable and non-potable water can introduce Legionella into the potable water supply system.</a:t>
            </a:r>
            <a:endParaRPr/>
          </a:p>
        </p:txBody>
      </p:sp>
      <p:sp>
        <p:nvSpPr>
          <p:cNvPr id="694" name="Google Shape;694;p34: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a:t>World Health Organization</a:t>
            </a:r>
            <a:endParaRPr/>
          </a:p>
        </p:txBody>
      </p:sp>
      <p:sp>
        <p:nvSpPr>
          <p:cNvPr id="695" name="Google Shape;695;p34: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p>
            <a:pPr marL="0" lvl="0" indent="0" algn="r" rtl="0">
              <a:spcBef>
                <a:spcPts val="0"/>
              </a:spcBef>
              <a:spcAft>
                <a:spcPts val="0"/>
              </a:spcAft>
              <a:buNone/>
            </a:pPr>
            <a:r>
              <a:rPr lang="es"/>
              <a:t>3 May, 2022</a:t>
            </a:r>
            <a:endParaRPr/>
          </a:p>
        </p:txBody>
      </p:sp>
      <p:sp>
        <p:nvSpPr>
          <p:cNvPr id="696" name="Google Shape;696;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35:notes"/>
          <p:cNvSpPr>
            <a:spLocks noGrp="1" noRot="1" noChangeAspect="1"/>
          </p:cNvSpPr>
          <p:nvPr>
            <p:ph type="sldImg" idx="2"/>
          </p:nvPr>
        </p:nvSpPr>
        <p:spPr>
          <a:xfrm>
            <a:off x="55563" y="738188"/>
            <a:ext cx="6551612" cy="36861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4" name="Google Shape;70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READ THE SLIDE</a:t>
            </a:r>
            <a:endParaRPr/>
          </a:p>
          <a:p>
            <a:pPr marL="0" lvl="0" indent="0" algn="l" rtl="0">
              <a:spcBef>
                <a:spcPts val="0"/>
              </a:spcBef>
              <a:spcAft>
                <a:spcPts val="0"/>
              </a:spcAft>
              <a:buNone/>
            </a:pPr>
            <a:r>
              <a:rPr lang="es" b="1"/>
              <a:t>SAY:</a:t>
            </a:r>
            <a:endParaRPr/>
          </a:p>
          <a:p>
            <a:pPr marL="0" lvl="0" indent="0" algn="l" rtl="0">
              <a:spcBef>
                <a:spcPts val="0"/>
              </a:spcBef>
              <a:spcAft>
                <a:spcPts val="0"/>
              </a:spcAft>
              <a:buNone/>
            </a:pPr>
            <a:r>
              <a:rPr lang="es"/>
              <a:t>You ca download the document at </a:t>
            </a:r>
            <a:r>
              <a:rPr lang="es" u="sng">
                <a:solidFill>
                  <a:schemeClr val="hlink"/>
                </a:solidFill>
                <a:hlinkClick r:id="rId3"/>
              </a:rPr>
              <a:t>https://www.who.int/water_sanitation_health/emerging/legionella.pdf</a:t>
            </a:r>
            <a:endParaRPr/>
          </a:p>
        </p:txBody>
      </p:sp>
      <p:sp>
        <p:nvSpPr>
          <p:cNvPr id="705" name="Google Shape;705;p35: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a:t>World Health Organization</a:t>
            </a:r>
            <a:endParaRPr/>
          </a:p>
        </p:txBody>
      </p:sp>
      <p:sp>
        <p:nvSpPr>
          <p:cNvPr id="706" name="Google Shape;706;p35: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p>
            <a:pPr marL="0" lvl="0" indent="0" algn="r" rtl="0">
              <a:spcBef>
                <a:spcPts val="0"/>
              </a:spcBef>
              <a:spcAft>
                <a:spcPts val="0"/>
              </a:spcAft>
              <a:buNone/>
            </a:pPr>
            <a:r>
              <a:rPr lang="es"/>
              <a:t>3 May, 2022</a:t>
            </a:r>
            <a:endParaRPr/>
          </a:p>
        </p:txBody>
      </p:sp>
      <p:sp>
        <p:nvSpPr>
          <p:cNvPr id="707" name="Google Shape;707;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READ THE SLIDE</a:t>
            </a:r>
            <a:endParaRPr/>
          </a:p>
        </p:txBody>
      </p:sp>
      <p:sp>
        <p:nvSpPr>
          <p:cNvPr id="717" name="Google Shape;717;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37:notes"/>
          <p:cNvSpPr>
            <a:spLocks noGrp="1" noRot="1" noChangeAspect="1"/>
          </p:cNvSpPr>
          <p:nvPr>
            <p:ph type="sldImg" idx="2"/>
          </p:nvPr>
        </p:nvSpPr>
        <p:spPr>
          <a:xfrm>
            <a:off x="55563" y="738188"/>
            <a:ext cx="6551612" cy="36861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5" name="Google Shape;725;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s" sz="1800" b="1">
                <a:latin typeface="Arial"/>
                <a:ea typeface="Arial"/>
                <a:cs typeface="Arial"/>
                <a:sym typeface="Arial"/>
              </a:rPr>
              <a:t>SAY:</a:t>
            </a:r>
            <a:endParaRPr/>
          </a:p>
          <a:p>
            <a:pPr marL="0" marR="0" lvl="0" indent="0" algn="l" rtl="0">
              <a:lnSpc>
                <a:spcPct val="100000"/>
              </a:lnSpc>
              <a:spcBef>
                <a:spcPts val="540"/>
              </a:spcBef>
              <a:spcAft>
                <a:spcPts val="0"/>
              </a:spcAft>
              <a:buClr>
                <a:schemeClr val="dk1"/>
              </a:buClr>
              <a:buSzPts val="1800"/>
              <a:buFont typeface="Arial"/>
              <a:buNone/>
            </a:pPr>
            <a:r>
              <a:rPr lang="es" sz="1800">
                <a:latin typeface="Arial"/>
                <a:ea typeface="Arial"/>
                <a:cs typeface="Arial"/>
                <a:sym typeface="Arial"/>
              </a:rPr>
              <a:t>Drought and floods and other extreme weather events can worsen water quality, both from municipal water treatment plants shutting down or having reduced capacity, and compromised sanitation systems. Procuring low-cost, rapid water quality test kits along with water treatment (e.g. filters, chlorine) can allow for quick detection of contamination and adjustments to treatment. E</a:t>
            </a:r>
            <a:r>
              <a:rPr lang="es" sz="1800">
                <a:solidFill>
                  <a:srgbClr val="000000"/>
                </a:solidFill>
                <a:latin typeface="Arial"/>
                <a:ea typeface="Arial"/>
                <a:cs typeface="Arial"/>
                <a:sym typeface="Arial"/>
              </a:rPr>
              <a:t>nsure an adequate stock of consumable reagents onsite as a buffer to climate-related supply disruptions (e.g. road closures following storms/floods) and robust procurement and supply chains are in place with adequate redundancy to ensure continuity of supply during emergencies.</a:t>
            </a:r>
            <a:endParaRPr sz="1800">
              <a:latin typeface="Arial"/>
              <a:ea typeface="Arial"/>
              <a:cs typeface="Arial"/>
              <a:sym typeface="Aria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s"/>
              <a:t>For more information see: WHO guidance for climate resilient and environmentally sustainable health care facilities (WHO, 2020)</a:t>
            </a:r>
            <a:endParaRPr/>
          </a:p>
          <a:p>
            <a:pPr marL="0" lvl="0" indent="0" algn="l" rtl="0">
              <a:spcBef>
                <a:spcPts val="0"/>
              </a:spcBef>
              <a:spcAft>
                <a:spcPts val="0"/>
              </a:spcAft>
              <a:buNone/>
            </a:pPr>
            <a:r>
              <a:rPr lang="es"/>
              <a:t>https://www.who.int/publications/i/item/9789240012226</a:t>
            </a:r>
            <a:br>
              <a:rPr lang="en-US"/>
            </a:br>
            <a:endParaRPr/>
          </a:p>
          <a:p>
            <a:pPr marL="0" lvl="0" indent="0" algn="l" rtl="0">
              <a:spcBef>
                <a:spcPts val="0"/>
              </a:spcBef>
              <a:spcAft>
                <a:spcPts val="0"/>
              </a:spcAft>
              <a:buNone/>
            </a:pPr>
            <a:endParaRPr/>
          </a:p>
        </p:txBody>
      </p:sp>
      <p:sp>
        <p:nvSpPr>
          <p:cNvPr id="726" name="Google Shape;726;p37: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a:t>World Health Organization</a:t>
            </a:r>
            <a:endParaRPr/>
          </a:p>
        </p:txBody>
      </p:sp>
      <p:sp>
        <p:nvSpPr>
          <p:cNvPr id="727" name="Google Shape;727;p37: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p>
            <a:pPr marL="0" lvl="0" indent="0" algn="r" rtl="0">
              <a:spcBef>
                <a:spcPts val="0"/>
              </a:spcBef>
              <a:spcAft>
                <a:spcPts val="0"/>
              </a:spcAft>
              <a:buNone/>
            </a:pPr>
            <a:r>
              <a:rPr lang="es"/>
              <a:t>3 May, 2022</a:t>
            </a:r>
            <a:endParaRPr/>
          </a:p>
        </p:txBody>
      </p:sp>
      <p:sp>
        <p:nvSpPr>
          <p:cNvPr id="728" name="Google Shape;728;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38:notes"/>
          <p:cNvSpPr>
            <a:spLocks noGrp="1" noRot="1" noChangeAspect="1"/>
          </p:cNvSpPr>
          <p:nvPr>
            <p:ph type="sldImg" idx="2"/>
          </p:nvPr>
        </p:nvSpPr>
        <p:spPr>
          <a:xfrm>
            <a:off x="55563" y="738188"/>
            <a:ext cx="6551612" cy="36861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6" name="Google Shape;736;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s" sz="1800" b="1">
                <a:latin typeface="Arial"/>
                <a:ea typeface="Arial"/>
                <a:cs typeface="Arial"/>
                <a:sym typeface="Arial"/>
              </a:rPr>
              <a:t>SAY:</a:t>
            </a:r>
            <a:endParaRPr/>
          </a:p>
          <a:p>
            <a:pPr marL="0" marR="0" lvl="0" indent="0" algn="l" rtl="0">
              <a:lnSpc>
                <a:spcPct val="100000"/>
              </a:lnSpc>
              <a:spcBef>
                <a:spcPts val="540"/>
              </a:spcBef>
              <a:spcAft>
                <a:spcPts val="0"/>
              </a:spcAft>
              <a:buClr>
                <a:schemeClr val="dk1"/>
              </a:buClr>
              <a:buSzPts val="1800"/>
              <a:buFont typeface="Arial"/>
              <a:buNone/>
            </a:pPr>
            <a:r>
              <a:rPr lang="es" sz="1800">
                <a:latin typeface="Arial"/>
                <a:ea typeface="Arial"/>
                <a:cs typeface="Arial"/>
                <a:sym typeface="Arial"/>
              </a:rPr>
              <a:t>Drought and floods and other extreme weather events can worsen water quality, both from municipal water treatment plants shutting down or having reduced capacity, and compromised sanitation systems. Procuring low-cost, rapid water quality test kits along with water treatment (e.g. filters, chlorine) can allow for quick detection of contamination and adjustments to treatment. E</a:t>
            </a:r>
            <a:r>
              <a:rPr lang="es" sz="1800">
                <a:solidFill>
                  <a:srgbClr val="000000"/>
                </a:solidFill>
                <a:latin typeface="Arial"/>
                <a:ea typeface="Arial"/>
                <a:cs typeface="Arial"/>
                <a:sym typeface="Arial"/>
              </a:rPr>
              <a:t>nsure an adequate stock of consumable reagents onsite as a buffer to climate-related supply disruptions (e.g. road closures following storms/floods) and robust procurement and supply chains are in place with adequate redundancy to ensure continuity of supply during emergencies.</a:t>
            </a:r>
            <a:endParaRPr sz="1800">
              <a:latin typeface="Arial"/>
              <a:ea typeface="Arial"/>
              <a:cs typeface="Arial"/>
              <a:sym typeface="Aria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s"/>
              <a:t>For more information see: WHO guidance for climate resilient and environmentally sustainable health care facilities (WHO, 2020)</a:t>
            </a:r>
            <a:endParaRPr/>
          </a:p>
          <a:p>
            <a:pPr marL="0" lvl="0" indent="0" algn="l" rtl="0">
              <a:spcBef>
                <a:spcPts val="0"/>
              </a:spcBef>
              <a:spcAft>
                <a:spcPts val="0"/>
              </a:spcAft>
              <a:buNone/>
            </a:pPr>
            <a:r>
              <a:rPr lang="es"/>
              <a:t>https://www.who.int/publications/i/item/9789240012226</a:t>
            </a:r>
            <a:endParaRPr/>
          </a:p>
        </p:txBody>
      </p:sp>
      <p:sp>
        <p:nvSpPr>
          <p:cNvPr id="737" name="Google Shape;737;p38: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a:t>World Health Organization</a:t>
            </a:r>
            <a:endParaRPr/>
          </a:p>
        </p:txBody>
      </p:sp>
      <p:sp>
        <p:nvSpPr>
          <p:cNvPr id="738" name="Google Shape;738;p38: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p>
            <a:pPr marL="0" lvl="0" indent="0" algn="r" rtl="0">
              <a:spcBef>
                <a:spcPts val="0"/>
              </a:spcBef>
              <a:spcAft>
                <a:spcPts val="0"/>
              </a:spcAft>
              <a:buNone/>
            </a:pPr>
            <a:r>
              <a:rPr lang="es"/>
              <a:t>3 May, 2022</a:t>
            </a:r>
            <a:endParaRPr/>
          </a:p>
        </p:txBody>
      </p:sp>
      <p:sp>
        <p:nvSpPr>
          <p:cNvPr id="739" name="Google Shape;739;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7" name="Google Shape;747;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1A1A1A"/>
              </a:buClr>
              <a:buSzPts val="1800"/>
              <a:buFont typeface="Arial"/>
              <a:buNone/>
            </a:pPr>
            <a:r>
              <a:rPr lang="es" sz="1800" b="1">
                <a:solidFill>
                  <a:srgbClr val="1A1A1A"/>
                </a:solidFill>
                <a:latin typeface="Arial"/>
                <a:ea typeface="Arial"/>
                <a:cs typeface="Arial"/>
                <a:sym typeface="Arial"/>
              </a:rPr>
              <a:t>READ THE SLIDE</a:t>
            </a:r>
            <a:endParaRPr/>
          </a:p>
          <a:p>
            <a:pPr marL="0" marR="0" lvl="0" indent="0" algn="l" rtl="0">
              <a:lnSpc>
                <a:spcPct val="100000"/>
              </a:lnSpc>
              <a:spcBef>
                <a:spcPts val="540"/>
              </a:spcBef>
              <a:spcAft>
                <a:spcPts val="0"/>
              </a:spcAft>
              <a:buClr>
                <a:srgbClr val="1A1A1A"/>
              </a:buClr>
              <a:buSzPts val="1800"/>
              <a:buFont typeface="Arial"/>
              <a:buNone/>
            </a:pPr>
            <a:r>
              <a:rPr lang="es" sz="1800" b="1">
                <a:solidFill>
                  <a:srgbClr val="1A1A1A"/>
                </a:solidFill>
                <a:latin typeface="Arial"/>
                <a:ea typeface="Arial"/>
                <a:cs typeface="Arial"/>
                <a:sym typeface="Arial"/>
              </a:rPr>
              <a:t>SAY:</a:t>
            </a:r>
            <a:endParaRPr/>
          </a:p>
          <a:p>
            <a:pPr marL="0" marR="0" lvl="0" indent="0" algn="l" rtl="0">
              <a:lnSpc>
                <a:spcPct val="100000"/>
              </a:lnSpc>
              <a:spcBef>
                <a:spcPts val="540"/>
              </a:spcBef>
              <a:spcAft>
                <a:spcPts val="0"/>
              </a:spcAft>
              <a:buClr>
                <a:srgbClr val="1A1A1A"/>
              </a:buClr>
              <a:buSzPts val="1800"/>
              <a:buFont typeface="Arial"/>
              <a:buNone/>
            </a:pPr>
            <a:r>
              <a:rPr lang="es" sz="1800">
                <a:solidFill>
                  <a:srgbClr val="1A1A1A"/>
                </a:solidFill>
                <a:latin typeface="Arial"/>
                <a:ea typeface="Arial"/>
                <a:cs typeface="Arial"/>
                <a:sym typeface="Arial"/>
              </a:rPr>
              <a:t>New infrastructure should be designed and operated to ensure continuity of services when they are needed most and with minimal negative impact on the environment</a:t>
            </a:r>
            <a:r>
              <a:rPr lang="es" sz="1800">
                <a:latin typeface="Arial"/>
                <a:ea typeface="Arial"/>
                <a:cs typeface="Arial"/>
                <a:sym typeface="Arial"/>
              </a:rPr>
              <a:t>.</a:t>
            </a:r>
            <a:r>
              <a:rPr lang="es" sz="1800">
                <a:solidFill>
                  <a:srgbClr val="1A1A1A"/>
                </a:solidFill>
                <a:latin typeface="Arial"/>
                <a:ea typeface="Arial"/>
                <a:cs typeface="Arial"/>
                <a:sym typeface="Arial"/>
              </a:rPr>
              <a:t> Over time, such adaptations save costs, support effective resource use and limit environmental waste and contamination (carbon emissions, persistent organic pollutants, chemical contamination of air, water and soil and other contaminants). </a:t>
            </a:r>
            <a:endParaRPr sz="1800">
              <a:latin typeface="Arial"/>
              <a:ea typeface="Arial"/>
              <a:cs typeface="Arial"/>
              <a:sym typeface="Arial"/>
            </a:endParaRPr>
          </a:p>
          <a:p>
            <a:pPr marL="0" lvl="0" indent="0" algn="l" rtl="0">
              <a:spcBef>
                <a:spcPts val="0"/>
              </a:spcBef>
              <a:spcAft>
                <a:spcPts val="0"/>
              </a:spcAft>
              <a:buNone/>
            </a:pPr>
            <a:endParaRPr b="1"/>
          </a:p>
          <a:p>
            <a:pPr marL="0" lvl="0" indent="0" algn="l" rtl="0">
              <a:spcBef>
                <a:spcPts val="0"/>
              </a:spcBef>
              <a:spcAft>
                <a:spcPts val="0"/>
              </a:spcAft>
              <a:buNone/>
            </a:pPr>
            <a:r>
              <a:rPr lang="es" b="1"/>
              <a:t>Rainwater catchment: </a:t>
            </a:r>
            <a:r>
              <a:rPr lang="es"/>
              <a:t>Gutters and roofs used for rainwater catchment and storage tanks should be regularly cleaned at least monthly or as needed during heavy storms and rainfall.  The system should also use a first flush device which is designed to divert the first portion of contaminated rainwater so it does not enter the storage tank and a filter box. </a:t>
            </a:r>
            <a:endParaRPr/>
          </a:p>
          <a:p>
            <a:pPr marL="0" lvl="0" indent="0" algn="l" rtl="0">
              <a:spcBef>
                <a:spcPts val="0"/>
              </a:spcBef>
              <a:spcAft>
                <a:spcPts val="0"/>
              </a:spcAft>
              <a:buNone/>
            </a:pPr>
            <a:endParaRPr/>
          </a:p>
          <a:p>
            <a:pPr marL="0" lvl="0" indent="0" algn="l" rtl="0">
              <a:spcBef>
                <a:spcPts val="0"/>
              </a:spcBef>
              <a:spcAft>
                <a:spcPts val="0"/>
              </a:spcAft>
              <a:buNone/>
            </a:pPr>
            <a:r>
              <a:rPr lang="es" b="1"/>
              <a:t>Backup supplies: </a:t>
            </a:r>
            <a:r>
              <a:rPr lang="es"/>
              <a:t>Water treatment may be needed for backup supplies as it may have high arsenic or similar issues. </a:t>
            </a:r>
            <a:endParaRPr/>
          </a:p>
          <a:p>
            <a:pPr marL="0" lvl="0" indent="0" algn="l" rtl="0">
              <a:spcBef>
                <a:spcPts val="0"/>
              </a:spcBef>
              <a:spcAft>
                <a:spcPts val="0"/>
              </a:spcAft>
              <a:buNone/>
            </a:pPr>
            <a:endParaRPr/>
          </a:p>
          <a:p>
            <a:pPr marL="0" marR="0" lvl="0" indent="0" algn="l" rtl="0">
              <a:lnSpc>
                <a:spcPct val="100000"/>
              </a:lnSpc>
              <a:spcBef>
                <a:spcPts val="360"/>
              </a:spcBef>
              <a:spcAft>
                <a:spcPts val="0"/>
              </a:spcAft>
              <a:buClr>
                <a:schemeClr val="dk1"/>
              </a:buClr>
              <a:buSzPts val="1200"/>
              <a:buFont typeface="Calibri"/>
              <a:buNone/>
            </a:pPr>
            <a:r>
              <a:rPr lang="es" b="1"/>
              <a:t>Ask participants for other examples of water reduction strategies.</a:t>
            </a:r>
            <a:endParaRPr/>
          </a:p>
          <a:p>
            <a:pPr marL="0" marR="0" lvl="0" indent="0" algn="l" rtl="0">
              <a:lnSpc>
                <a:spcPct val="100000"/>
              </a:lnSpc>
              <a:spcBef>
                <a:spcPts val="360"/>
              </a:spcBef>
              <a:spcAft>
                <a:spcPts val="0"/>
              </a:spcAft>
              <a:buClr>
                <a:schemeClr val="dk1"/>
              </a:buClr>
              <a:buSzPts val="1200"/>
              <a:buFont typeface="Calibri"/>
              <a:buNone/>
            </a:pPr>
            <a:r>
              <a:rPr lang="es" b="1"/>
              <a:t>Answers:</a:t>
            </a:r>
            <a:endParaRPr/>
          </a:p>
          <a:p>
            <a:pPr marL="0" marR="0" lvl="0" indent="0" algn="l" rtl="0">
              <a:lnSpc>
                <a:spcPct val="100000"/>
              </a:lnSpc>
              <a:spcBef>
                <a:spcPts val="360"/>
              </a:spcBef>
              <a:spcAft>
                <a:spcPts val="0"/>
              </a:spcAft>
              <a:buClr>
                <a:schemeClr val="dk1"/>
              </a:buClr>
              <a:buSzPts val="1200"/>
              <a:buFont typeface="Calibri"/>
              <a:buNone/>
            </a:pPr>
            <a:r>
              <a:rPr lang="es"/>
              <a:t>	use of high-efficiency, low flow sinks for hand washing, </a:t>
            </a:r>
            <a:endParaRPr/>
          </a:p>
          <a:p>
            <a:pPr marL="0" marR="0" lvl="0" indent="0" algn="l" rtl="0">
              <a:lnSpc>
                <a:spcPct val="100000"/>
              </a:lnSpc>
              <a:spcBef>
                <a:spcPts val="360"/>
              </a:spcBef>
              <a:spcAft>
                <a:spcPts val="0"/>
              </a:spcAft>
              <a:buClr>
                <a:schemeClr val="dk1"/>
              </a:buClr>
              <a:buSzPts val="1200"/>
              <a:buFont typeface="Calibri"/>
              <a:buNone/>
            </a:pPr>
            <a:r>
              <a:rPr lang="es"/>
              <a:t>	low-water washing machines (and other strategies for laundry and cleaning), </a:t>
            </a:r>
            <a:endParaRPr/>
          </a:p>
          <a:p>
            <a:pPr marL="0" marR="0" lvl="0" indent="0" algn="l" rtl="0">
              <a:lnSpc>
                <a:spcPct val="100000"/>
              </a:lnSpc>
              <a:spcBef>
                <a:spcPts val="360"/>
              </a:spcBef>
              <a:spcAft>
                <a:spcPts val="0"/>
              </a:spcAft>
              <a:buClr>
                <a:schemeClr val="dk1"/>
              </a:buClr>
              <a:buSzPts val="1200"/>
              <a:buFont typeface="Calibri"/>
              <a:buNone/>
            </a:pPr>
            <a:r>
              <a:rPr lang="es"/>
              <a:t>	ensuring pipes and fixtures do not leak: using a system to report and fix leaking faucets the same day), </a:t>
            </a:r>
            <a:endParaRPr/>
          </a:p>
          <a:p>
            <a:pPr marL="0" marR="0" lvl="0" indent="0" algn="l" rtl="0">
              <a:lnSpc>
                <a:spcPct val="100000"/>
              </a:lnSpc>
              <a:spcBef>
                <a:spcPts val="360"/>
              </a:spcBef>
              <a:spcAft>
                <a:spcPts val="0"/>
              </a:spcAft>
              <a:buClr>
                <a:schemeClr val="dk1"/>
              </a:buClr>
              <a:buSzPts val="1200"/>
              <a:buFont typeface="Calibri"/>
              <a:buNone/>
            </a:pPr>
            <a:r>
              <a:rPr lang="es"/>
              <a:t>	checking meters to analyse water use, </a:t>
            </a:r>
            <a:endParaRPr/>
          </a:p>
          <a:p>
            <a:pPr marL="0" marR="0" lvl="0" indent="0" algn="l" rtl="0">
              <a:lnSpc>
                <a:spcPct val="100000"/>
              </a:lnSpc>
              <a:spcBef>
                <a:spcPts val="360"/>
              </a:spcBef>
              <a:spcAft>
                <a:spcPts val="0"/>
              </a:spcAft>
              <a:buClr>
                <a:schemeClr val="dk1"/>
              </a:buClr>
              <a:buSzPts val="1200"/>
              <a:buFont typeface="Calibri"/>
              <a:buNone/>
            </a:pPr>
            <a:r>
              <a:rPr lang="es"/>
              <a:t>	using greywater and/or rainwater where available to flush toilets, clean outdoor pavement areas, water plants etc. </a:t>
            </a:r>
            <a:endParaRPr/>
          </a:p>
          <a:p>
            <a:pPr marL="0" marR="0" lvl="0" indent="0" algn="l" rtl="0">
              <a:lnSpc>
                <a:spcPct val="100000"/>
              </a:lnSpc>
              <a:spcBef>
                <a:spcPts val="540"/>
              </a:spcBef>
              <a:spcAft>
                <a:spcPts val="0"/>
              </a:spcAft>
              <a:buClr>
                <a:schemeClr val="dk1"/>
              </a:buClr>
              <a:buSzPts val="1200"/>
              <a:buFont typeface="Calibri"/>
              <a:buNone/>
            </a:pPr>
            <a:r>
              <a:rPr lang="es"/>
              <a:t>	t</a:t>
            </a:r>
            <a:r>
              <a:rPr lang="es" sz="1800">
                <a:latin typeface="Arial"/>
                <a:ea typeface="Arial"/>
                <a:cs typeface="Arial"/>
                <a:sym typeface="Arial"/>
              </a:rPr>
              <a:t>urn off water while scrubbing hands</a:t>
            </a:r>
            <a:endParaRPr/>
          </a:p>
          <a:p>
            <a:pPr marL="0" lvl="0" indent="0" algn="l" rtl="0">
              <a:spcBef>
                <a:spcPts val="0"/>
              </a:spcBef>
              <a:spcAft>
                <a:spcPts val="0"/>
              </a:spcAft>
              <a:buNone/>
            </a:pPr>
            <a:r>
              <a:rPr lang="es"/>
              <a:t> </a:t>
            </a:r>
            <a:endParaRPr/>
          </a:p>
          <a:p>
            <a:pPr marL="0" lvl="0" indent="0" algn="l" rtl="0">
              <a:spcBef>
                <a:spcPts val="0"/>
              </a:spcBef>
              <a:spcAft>
                <a:spcPts val="0"/>
              </a:spcAft>
              <a:buNone/>
            </a:pPr>
            <a:r>
              <a:rPr lang="es"/>
              <a:t>In cases of climate-events or emergencies additional measures may be needed, e.g. </a:t>
            </a:r>
            <a:r>
              <a:rPr lang="es" b="1"/>
              <a:t>water is prioritized for essential/life-saving services </a:t>
            </a:r>
            <a:r>
              <a:rPr lang="es"/>
              <a:t>(i.e. delivery rooms, acute care wards); priority users identified in case of shortages (priority users might include birthing mothers, young children, the elderly or undernourished). </a:t>
            </a:r>
            <a:endParaRPr/>
          </a:p>
        </p:txBody>
      </p:sp>
      <p:sp>
        <p:nvSpPr>
          <p:cNvPr id="748" name="Google Shape;748;p39: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a:t>World Health Organization</a:t>
            </a:r>
            <a:endParaRPr/>
          </a:p>
        </p:txBody>
      </p:sp>
      <p:sp>
        <p:nvSpPr>
          <p:cNvPr id="749" name="Google Shape;749;p39: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p>
            <a:pPr marL="0" lvl="0" indent="0" algn="r" rtl="0">
              <a:spcBef>
                <a:spcPts val="0"/>
              </a:spcBef>
              <a:spcAft>
                <a:spcPts val="0"/>
              </a:spcAft>
              <a:buNone/>
            </a:pPr>
            <a:r>
              <a:rPr lang="es"/>
              <a:t>3 May, 2022</a:t>
            </a:r>
            <a:endParaRPr/>
          </a:p>
        </p:txBody>
      </p:sp>
      <p:sp>
        <p:nvSpPr>
          <p:cNvPr id="750" name="Google Shape;750;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READ SLIDE</a:t>
            </a:r>
            <a:endParaRPr/>
          </a:p>
        </p:txBody>
      </p:sp>
      <p:sp>
        <p:nvSpPr>
          <p:cNvPr id="212" name="Google Shape;21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READ THE SLIDE</a:t>
            </a:r>
            <a:endParaRPr/>
          </a:p>
        </p:txBody>
      </p:sp>
      <p:sp>
        <p:nvSpPr>
          <p:cNvPr id="762" name="Google Shape;762;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9" name="Google Shape;769;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a:t>Look out for the water icon at the top right of the slide – this appears throughout the WASH FIT guide and highlights any examples linked to water. </a:t>
            </a:r>
            <a:endParaRPr/>
          </a:p>
        </p:txBody>
      </p:sp>
      <p:sp>
        <p:nvSpPr>
          <p:cNvPr id="770" name="Google Shape;770;p4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a:t>World Health Organization</a:t>
            </a:r>
            <a:endParaRPr/>
          </a:p>
        </p:txBody>
      </p:sp>
      <p:sp>
        <p:nvSpPr>
          <p:cNvPr id="771" name="Google Shape;771;p4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p>
            <a:pPr marL="0" lvl="0" indent="0" algn="r" rtl="0">
              <a:spcBef>
                <a:spcPts val="0"/>
              </a:spcBef>
              <a:spcAft>
                <a:spcPts val="0"/>
              </a:spcAft>
              <a:buNone/>
            </a:pPr>
            <a:r>
              <a:rPr lang="es"/>
              <a:t>3 May, 2022</a:t>
            </a:r>
            <a:endParaRPr/>
          </a:p>
        </p:txBody>
      </p:sp>
      <p:sp>
        <p:nvSpPr>
          <p:cNvPr id="772" name="Google Shape;772;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1" name="Google Shape;781;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s"/>
              <a:t>Look out for the water icon at the top right of the slide – this appears throughout the WASH FIT guide and highlights any examples linked to water. </a:t>
            </a:r>
            <a:endParaRPr/>
          </a:p>
          <a:p>
            <a:pPr marL="0" lvl="0" indent="0" algn="l" rtl="0">
              <a:spcBef>
                <a:spcPts val="0"/>
              </a:spcBef>
              <a:spcAft>
                <a:spcPts val="0"/>
              </a:spcAft>
              <a:buNone/>
            </a:pPr>
            <a:endParaRPr/>
          </a:p>
        </p:txBody>
      </p:sp>
      <p:sp>
        <p:nvSpPr>
          <p:cNvPr id="782" name="Google Shape;782;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43:notes"/>
          <p:cNvSpPr>
            <a:spLocks noGrp="1" noRot="1" noChangeAspect="1"/>
          </p:cNvSpPr>
          <p:nvPr>
            <p:ph type="sldImg" idx="2"/>
          </p:nvPr>
        </p:nvSpPr>
        <p:spPr>
          <a:xfrm>
            <a:off x="382588" y="1228725"/>
            <a:ext cx="5897562" cy="33178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1" name="Google Shape;791;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endParaRPr/>
          </a:p>
        </p:txBody>
      </p:sp>
      <p:sp>
        <p:nvSpPr>
          <p:cNvPr id="792" name="Google Shape;792;p43: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a:solidFill>
                  <a:srgbClr val="000000"/>
                </a:solidFill>
              </a:rPr>
              <a:t>World Health Organization</a:t>
            </a:r>
            <a:endParaRPr/>
          </a:p>
        </p:txBody>
      </p:sp>
      <p:sp>
        <p:nvSpPr>
          <p:cNvPr id="793" name="Google Shape;793;p43: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p>
            <a:pPr marL="0" marR="0" lvl="0" indent="0" algn="r" rtl="0">
              <a:spcBef>
                <a:spcPts val="0"/>
              </a:spcBef>
              <a:spcAft>
                <a:spcPts val="0"/>
              </a:spcAft>
              <a:buNone/>
            </a:pPr>
            <a:r>
              <a:rPr lang="es" sz="1200">
                <a:solidFill>
                  <a:srgbClr val="000000"/>
                </a:solidFill>
                <a:latin typeface="Arial"/>
                <a:ea typeface="Arial"/>
                <a:cs typeface="Arial"/>
                <a:sym typeface="Arial"/>
              </a:rPr>
              <a:t>3 May 2022</a:t>
            </a:r>
            <a:endParaRPr sz="1200">
              <a:solidFill>
                <a:srgbClr val="000000"/>
              </a:solidFill>
              <a:latin typeface="Arial"/>
              <a:ea typeface="Arial"/>
              <a:cs typeface="Arial"/>
              <a:sym typeface="Arial"/>
            </a:endParaRPr>
          </a:p>
        </p:txBody>
      </p:sp>
      <p:sp>
        <p:nvSpPr>
          <p:cNvPr id="794" name="Google Shape;794;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43</a:t>
            </a:fld>
            <a:endParaRPr sz="1200">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44:notes"/>
          <p:cNvSpPr>
            <a:spLocks noGrp="1" noRot="1" noChangeAspect="1"/>
          </p:cNvSpPr>
          <p:nvPr>
            <p:ph type="sldImg" idx="2"/>
          </p:nvPr>
        </p:nvSpPr>
        <p:spPr>
          <a:xfrm>
            <a:off x="382588" y="1228725"/>
            <a:ext cx="5897562" cy="33178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01" name="Google Shape;801;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endParaRPr/>
          </a:p>
        </p:txBody>
      </p:sp>
      <p:sp>
        <p:nvSpPr>
          <p:cNvPr id="802" name="Google Shape;802;p44: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a:solidFill>
                  <a:srgbClr val="000000"/>
                </a:solidFill>
              </a:rPr>
              <a:t>World Health Organization</a:t>
            </a:r>
            <a:endParaRPr/>
          </a:p>
        </p:txBody>
      </p:sp>
      <p:sp>
        <p:nvSpPr>
          <p:cNvPr id="803" name="Google Shape;803;p44: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rtlCol="0" anchor="t" anchorCtr="0">
            <a:noAutofit/>
          </a:bodyPr>
          <a:lstStyle/>
          <a:p>
            <a:pPr marL="0" marR="0" lvl="0" indent="0" algn="r" rtl="0">
              <a:spcBef>
                <a:spcPts val="0"/>
              </a:spcBef>
              <a:spcAft>
                <a:spcPts val="0"/>
              </a:spcAft>
              <a:buNone/>
            </a:pPr>
            <a:r>
              <a:rPr lang="es" sz="1200">
                <a:solidFill>
                  <a:srgbClr val="000000"/>
                </a:solidFill>
                <a:latin typeface="Arial"/>
                <a:ea typeface="Arial"/>
                <a:cs typeface="Arial"/>
                <a:sym typeface="Arial"/>
              </a:rPr>
              <a:t>3 May 2022</a:t>
            </a:r>
            <a:endParaRPr sz="1200">
              <a:solidFill>
                <a:srgbClr val="000000"/>
              </a:solidFill>
              <a:latin typeface="Arial"/>
              <a:ea typeface="Arial"/>
              <a:cs typeface="Arial"/>
              <a:sym typeface="Arial"/>
            </a:endParaRPr>
          </a:p>
        </p:txBody>
      </p:sp>
      <p:sp>
        <p:nvSpPr>
          <p:cNvPr id="804" name="Google Shape;804;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44</a:t>
            </a:fld>
            <a:endParaRPr sz="1200">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2" name="Google Shape;812;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chemeClr val="lt1"/>
              </a:buClr>
              <a:buSzPts val="1200"/>
              <a:buFont typeface="Calibri"/>
              <a:buNone/>
            </a:pPr>
            <a:r>
              <a:rPr lang="es"/>
              <a:t>Read from the slide and explain that this section of the training will address each of these three areas.</a:t>
            </a:r>
            <a:endParaRPr/>
          </a:p>
        </p:txBody>
      </p:sp>
      <p:sp>
        <p:nvSpPr>
          <p:cNvPr id="813" name="Google Shape;813;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9" name="Google Shape;819;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a:t>A number technologies have been evaluated by WHO as part of the Household Water Treatment Scheme (references at end). </a:t>
            </a:r>
            <a:r>
              <a:rPr lang="es" b="0" i="0">
                <a:solidFill>
                  <a:srgbClr val="3C4245"/>
                </a:solidFill>
                <a:latin typeface="Arial"/>
                <a:ea typeface="Arial"/>
                <a:cs typeface="Arial"/>
                <a:sym typeface="Arial"/>
              </a:rPr>
              <a:t>The WHO International Scheme to Evaluate Household Water Treatment Technologies (“Scheme”) was established to evaluate the microbial performance of household water treatment (HWT) technologies against WHO health-based criteria. The results of the Scheme evaluation are intended to guide HWT product selection by Member States and procuring UN agencies.</a:t>
            </a:r>
            <a:endParaRPr/>
          </a:p>
          <a:p>
            <a:pPr marL="0" lvl="0" indent="0" algn="l" rtl="0">
              <a:spcBef>
                <a:spcPts val="0"/>
              </a:spcBef>
              <a:spcAft>
                <a:spcPts val="0"/>
              </a:spcAft>
              <a:buNone/>
            </a:pPr>
            <a:br>
              <a:rPr lang="en-US"/>
            </a:br>
            <a:r>
              <a:rPr lang="es"/>
              <a:t>- Water treatment technologies should meet WHO’s performance standards for point-of-use / household water treatment and safe storage (HWTS).</a:t>
            </a:r>
            <a:endParaRPr/>
          </a:p>
          <a:p>
            <a:pPr marL="171450" marR="0" lvl="0" indent="-171450" algn="l" rtl="0">
              <a:lnSpc>
                <a:spcPct val="100000"/>
              </a:lnSpc>
              <a:spcBef>
                <a:spcPts val="360"/>
              </a:spcBef>
              <a:spcAft>
                <a:spcPts val="0"/>
              </a:spcAft>
              <a:buClr>
                <a:schemeClr val="dk1"/>
              </a:buClr>
              <a:buSzPts val="1200"/>
              <a:buFont typeface="Calibri"/>
              <a:buChar char="-"/>
            </a:pPr>
            <a:r>
              <a:rPr lang="es"/>
              <a:t>Technologies / methods that meet these performance standards generally include high quality filters, chlorine (for non-turbid water) flocculant-disinfectants as well as boiling, or solar disinfection. </a:t>
            </a:r>
            <a:endParaRPr/>
          </a:p>
          <a:p>
            <a:pPr marL="171450" marR="0" lvl="0" indent="-171450" algn="l" rtl="0">
              <a:lnSpc>
                <a:spcPct val="100000"/>
              </a:lnSpc>
              <a:spcBef>
                <a:spcPts val="360"/>
              </a:spcBef>
              <a:spcAft>
                <a:spcPts val="0"/>
              </a:spcAft>
              <a:buClr>
                <a:schemeClr val="dk1"/>
              </a:buClr>
              <a:buSzPts val="1200"/>
              <a:buFont typeface="Calibri"/>
              <a:buChar char="-"/>
            </a:pPr>
            <a:r>
              <a:rPr lang="es"/>
              <a:t>Higher performing technologies (i.e. two or three stars) </a:t>
            </a:r>
            <a:endParaRPr/>
          </a:p>
          <a:p>
            <a:pPr marL="628650" marR="0" lvl="1" indent="-171450" algn="l" rtl="0">
              <a:lnSpc>
                <a:spcPct val="100000"/>
              </a:lnSpc>
              <a:spcBef>
                <a:spcPts val="360"/>
              </a:spcBef>
              <a:spcAft>
                <a:spcPts val="0"/>
              </a:spcAft>
              <a:buClr>
                <a:schemeClr val="dk1"/>
              </a:buClr>
              <a:buSzPts val="1200"/>
              <a:buFont typeface="Calibri"/>
              <a:buChar char="-"/>
            </a:pPr>
            <a:r>
              <a:rPr lang="es"/>
              <a:t>E.g. high quality membrane filters, </a:t>
            </a:r>
            <a:endParaRPr/>
          </a:p>
          <a:p>
            <a:pPr marL="628650" marR="0" lvl="1" indent="-171450" algn="l" rtl="0">
              <a:lnSpc>
                <a:spcPct val="100000"/>
              </a:lnSpc>
              <a:spcBef>
                <a:spcPts val="360"/>
              </a:spcBef>
              <a:spcAft>
                <a:spcPts val="0"/>
              </a:spcAft>
              <a:buClr>
                <a:schemeClr val="dk1"/>
              </a:buClr>
              <a:buSzPts val="1200"/>
              <a:buFont typeface="Calibri"/>
              <a:buChar char="-"/>
            </a:pPr>
            <a:r>
              <a:rPr lang="es"/>
              <a:t>UV disinfectants </a:t>
            </a:r>
            <a:endParaRPr/>
          </a:p>
          <a:p>
            <a:pPr marL="628650" marR="0" lvl="1" indent="-171450" algn="l" rtl="0">
              <a:lnSpc>
                <a:spcPct val="100000"/>
              </a:lnSpc>
              <a:spcBef>
                <a:spcPts val="360"/>
              </a:spcBef>
              <a:spcAft>
                <a:spcPts val="0"/>
              </a:spcAft>
              <a:buClr>
                <a:schemeClr val="dk1"/>
              </a:buClr>
              <a:buSzPts val="1200"/>
              <a:buFont typeface="Calibri"/>
              <a:buChar char="-"/>
            </a:pPr>
            <a:r>
              <a:rPr lang="es"/>
              <a:t>flocculant-disinfectants </a:t>
            </a:r>
            <a:endParaRPr/>
          </a:p>
          <a:p>
            <a:pPr marL="628650" marR="0" lvl="1" indent="-171450" algn="l" rtl="0">
              <a:lnSpc>
                <a:spcPct val="100000"/>
              </a:lnSpc>
              <a:spcBef>
                <a:spcPts val="360"/>
              </a:spcBef>
              <a:spcAft>
                <a:spcPts val="0"/>
              </a:spcAft>
              <a:buClr>
                <a:schemeClr val="dk1"/>
              </a:buClr>
              <a:buSzPts val="1200"/>
              <a:buFont typeface="Calibri"/>
              <a:buChar char="-"/>
            </a:pPr>
            <a:r>
              <a:rPr lang="es"/>
              <a:t>recommended for vulnerable groups (i.e. those with HIV or young infants) </a:t>
            </a:r>
            <a:endParaRPr/>
          </a:p>
          <a:p>
            <a:pPr marL="628650" marR="0" lvl="1" indent="-171450" algn="l" rtl="0">
              <a:lnSpc>
                <a:spcPct val="100000"/>
              </a:lnSpc>
              <a:spcBef>
                <a:spcPts val="360"/>
              </a:spcBef>
              <a:spcAft>
                <a:spcPts val="0"/>
              </a:spcAft>
              <a:buClr>
                <a:schemeClr val="dk1"/>
              </a:buClr>
              <a:buSzPts val="1200"/>
              <a:buFont typeface="Calibri"/>
              <a:buChar char="-"/>
            </a:pPr>
            <a:r>
              <a:rPr lang="es"/>
              <a:t>recommended where the specific pathogen of concern is not known.</a:t>
            </a:r>
            <a:endParaRPr/>
          </a:p>
          <a:p>
            <a:pPr marL="628650" marR="0" lvl="1" indent="-95250" algn="l" rtl="0">
              <a:lnSpc>
                <a:spcPct val="100000"/>
              </a:lnSpc>
              <a:spcBef>
                <a:spcPts val="36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a:p>
            <a:pPr marL="171450" lvl="0" indent="-171450" algn="l" rtl="0">
              <a:spcBef>
                <a:spcPts val="0"/>
              </a:spcBef>
              <a:spcAft>
                <a:spcPts val="0"/>
              </a:spcAft>
              <a:buClr>
                <a:schemeClr val="dk1"/>
              </a:buClr>
              <a:buSzPts val="1200"/>
              <a:buFont typeface="Calibri"/>
              <a:buChar char="-"/>
            </a:pPr>
            <a:r>
              <a:rPr lang="es"/>
              <a:t>The treatment method should provide </a:t>
            </a:r>
            <a:r>
              <a:rPr lang="es" b="1"/>
              <a:t>comprehensive protection against all three classes of pathogens. (Ask participants to recap what the 3 types of pathogens are). </a:t>
            </a:r>
            <a:r>
              <a:rPr lang="es"/>
              <a:t>This will protect against changes in water quality due to climate change or other events.  </a:t>
            </a:r>
            <a:endParaRPr/>
          </a:p>
          <a:p>
            <a:pPr marL="171450" lvl="0" indent="-171450" algn="l" rtl="0">
              <a:spcBef>
                <a:spcPts val="0"/>
              </a:spcBef>
              <a:spcAft>
                <a:spcPts val="0"/>
              </a:spcAft>
              <a:buClr>
                <a:schemeClr val="dk1"/>
              </a:buClr>
              <a:buSzPts val="1200"/>
              <a:buFont typeface="Calibri"/>
              <a:buChar char="-"/>
            </a:pPr>
            <a:r>
              <a:rPr lang="es"/>
              <a:t>If the technology only provides limited protection, measures should be in place to adjust chlorine dosing and/or employ additional technologies to provide multi-barrier protection. </a:t>
            </a:r>
            <a:endParaRPr/>
          </a:p>
          <a:p>
            <a:pPr marL="171450" lvl="0" indent="-171450" algn="l" rtl="0">
              <a:spcBef>
                <a:spcPts val="0"/>
              </a:spcBef>
              <a:spcAft>
                <a:spcPts val="0"/>
              </a:spcAft>
              <a:buClr>
                <a:schemeClr val="dk1"/>
              </a:buClr>
              <a:buSzPts val="1200"/>
              <a:buFont typeface="Calibri"/>
              <a:buChar char="-"/>
            </a:pPr>
            <a:r>
              <a:rPr lang="es"/>
              <a:t>Make adjustments if water quality changes. </a:t>
            </a:r>
            <a:endParaRPr/>
          </a:p>
          <a:p>
            <a:pPr marL="171450" lvl="0" indent="-171450" algn="l" rtl="0">
              <a:spcBef>
                <a:spcPts val="0"/>
              </a:spcBef>
              <a:spcAft>
                <a:spcPts val="0"/>
              </a:spcAft>
              <a:buClr>
                <a:schemeClr val="dk1"/>
              </a:buClr>
              <a:buSzPts val="1200"/>
              <a:buFont typeface="Calibri"/>
              <a:buChar char="-"/>
            </a:pPr>
            <a:r>
              <a:rPr lang="es"/>
              <a:t>Water treatment may be conducted by the facility or, in the case of piped supplies, by the water utility.</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820" name="Google Shape;820;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rtlCol="0" anchor="t" anchorCtr="0">
            <a:noAutofit/>
          </a:bodyPr>
          <a:lstStyle/>
          <a:p>
            <a:pPr marL="0" lvl="0" indent="0" algn="l" rtl="0">
              <a:spcBef>
                <a:spcPts val="0"/>
              </a:spcBef>
              <a:spcAft>
                <a:spcPts val="0"/>
              </a:spcAft>
              <a:buNone/>
            </a:pPr>
            <a:endParaRPr/>
          </a:p>
        </p:txBody>
      </p:sp>
      <p:sp>
        <p:nvSpPr>
          <p:cNvPr id="835" name="Google Shape;835;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s" b="1"/>
              <a:t>READ THE SLIDE </a:t>
            </a:r>
            <a:r>
              <a:rPr lang="es"/>
              <a:t>(this can act as an ice breaker exercise to warm up participants, you may wish to write the suggestions on a flip chart and refer back to them throughout the session. </a:t>
            </a:r>
            <a:endParaRPr/>
          </a:p>
          <a:p>
            <a:pPr marL="0" lvl="0" indent="0" algn="l" rtl="0">
              <a:spcBef>
                <a:spcPts val="0"/>
              </a:spcBef>
              <a:spcAft>
                <a:spcPts val="0"/>
              </a:spcAft>
              <a:buNone/>
            </a:pPr>
            <a:endParaRPr/>
          </a:p>
        </p:txBody>
      </p:sp>
      <p:sp>
        <p:nvSpPr>
          <p:cNvPr id="221" name="Google Shape;22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READ THE SLIDE </a:t>
            </a:r>
            <a:endParaRPr/>
          </a:p>
          <a:p>
            <a:pPr marL="0" lvl="0" indent="0" algn="l" rtl="0">
              <a:spcBef>
                <a:spcPts val="0"/>
              </a:spcBef>
              <a:spcAft>
                <a:spcPts val="0"/>
              </a:spcAft>
              <a:buNone/>
            </a:pPr>
            <a:r>
              <a:rPr lang="es" b="1"/>
              <a:t>SAY:</a:t>
            </a:r>
            <a:endParaRPr/>
          </a:p>
          <a:p>
            <a:pPr marL="0" lvl="0" indent="0" algn="l" rtl="0">
              <a:spcBef>
                <a:spcPts val="0"/>
              </a:spcBef>
              <a:spcAft>
                <a:spcPts val="0"/>
              </a:spcAft>
              <a:buNone/>
            </a:pPr>
            <a:r>
              <a:rPr lang="es"/>
              <a:t>water supply is fundamental to a well functioning and safe health care facility. It is often the most “visible” element of WASH and affects every other area of WASH as well as safe, provision of care.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31" name="Google Shape;23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s" b="1"/>
              <a:t>READ THE SLDIE </a:t>
            </a:r>
            <a:endParaRPr/>
          </a:p>
          <a:p>
            <a:pPr marL="0" marR="0" lvl="0" indent="0" algn="l" rtl="0">
              <a:lnSpc>
                <a:spcPct val="100000"/>
              </a:lnSpc>
              <a:spcBef>
                <a:spcPts val="0"/>
              </a:spcBef>
              <a:spcAft>
                <a:spcPts val="0"/>
              </a:spcAft>
              <a:buClr>
                <a:schemeClr val="dk1"/>
              </a:buClr>
              <a:buSzPts val="1200"/>
              <a:buFont typeface="Calibri"/>
              <a:buNone/>
            </a:pPr>
            <a:r>
              <a:rPr lang="es" b="1"/>
              <a:t>SAY:</a:t>
            </a:r>
            <a:endParaRPr/>
          </a:p>
          <a:p>
            <a:pPr marL="0" marR="0" lvl="0" indent="0" algn="l" rtl="0">
              <a:lnSpc>
                <a:spcPct val="100000"/>
              </a:lnSpc>
              <a:spcBef>
                <a:spcPts val="0"/>
              </a:spcBef>
              <a:spcAft>
                <a:spcPts val="0"/>
              </a:spcAft>
              <a:buClr>
                <a:schemeClr val="dk1"/>
              </a:buClr>
              <a:buSzPts val="1200"/>
              <a:buFont typeface="Calibri"/>
              <a:buNone/>
            </a:pPr>
            <a:r>
              <a:rPr lang="es"/>
              <a:t>Discuss together in pairs for a moment and then shout out some ideas. </a:t>
            </a:r>
            <a:endParaRPr/>
          </a:p>
          <a:p>
            <a:pPr marL="0" marR="0" lvl="0" indent="0" algn="l" rtl="0">
              <a:lnSpc>
                <a:spcPct val="100000"/>
              </a:lnSpc>
              <a:spcBef>
                <a:spcPts val="0"/>
              </a:spcBef>
              <a:spcAft>
                <a:spcPts val="0"/>
              </a:spcAft>
              <a:buClr>
                <a:schemeClr val="dk1"/>
              </a:buClr>
              <a:buSzPts val="1200"/>
              <a:buFont typeface="Calibri"/>
              <a:buNone/>
            </a:pPr>
            <a:r>
              <a:rPr lang="es" b="1"/>
              <a:t>NOTE FOR TRAINER: </a:t>
            </a:r>
            <a:endParaRPr/>
          </a:p>
          <a:p>
            <a:pPr marL="0" marR="0" lvl="0" indent="0" algn="l" rtl="0">
              <a:lnSpc>
                <a:spcPct val="100000"/>
              </a:lnSpc>
              <a:spcBef>
                <a:spcPts val="0"/>
              </a:spcBef>
              <a:spcAft>
                <a:spcPts val="0"/>
              </a:spcAft>
              <a:buClr>
                <a:schemeClr val="dk1"/>
              </a:buClr>
              <a:buSzPts val="1200"/>
              <a:buFont typeface="Calibri"/>
              <a:buNone/>
            </a:pPr>
            <a:r>
              <a:rPr lang="es"/>
              <a:t>The next slides includes some basic prompts/categories to discuss in more detail. </a:t>
            </a:r>
            <a:endParaRPr/>
          </a:p>
          <a:p>
            <a:pPr marL="0" lvl="0" indent="0" algn="l" rtl="0">
              <a:spcBef>
                <a:spcPts val="0"/>
              </a:spcBef>
              <a:spcAft>
                <a:spcPts val="0"/>
              </a:spcAft>
              <a:buNone/>
            </a:pPr>
            <a:endParaRPr/>
          </a:p>
        </p:txBody>
      </p:sp>
      <p:sp>
        <p:nvSpPr>
          <p:cNvPr id="258" name="Google Shape;25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b="1"/>
              <a:t>SAY:</a:t>
            </a:r>
            <a:endParaRPr/>
          </a:p>
          <a:p>
            <a:pPr marL="0" marR="0" lvl="0" indent="0" algn="l" rtl="0">
              <a:lnSpc>
                <a:spcPct val="100000"/>
              </a:lnSpc>
              <a:spcBef>
                <a:spcPts val="0"/>
              </a:spcBef>
              <a:spcAft>
                <a:spcPts val="0"/>
              </a:spcAft>
              <a:buClr>
                <a:schemeClr val="dk1"/>
              </a:buClr>
              <a:buSzPts val="1200"/>
              <a:buFont typeface="Calibri"/>
              <a:buNone/>
            </a:pPr>
            <a:r>
              <a:rPr lang="es"/>
              <a:t>discuss for a couple of moments and shout out what you think is meant by each item. What standards exist for each? (answers are on the next slide)</a:t>
            </a:r>
            <a:endParaRPr/>
          </a:p>
          <a:p>
            <a:pPr marL="0" lvl="0" indent="0" algn="l" rtl="0">
              <a:spcBef>
                <a:spcPts val="0"/>
              </a:spcBef>
              <a:spcAft>
                <a:spcPts val="0"/>
              </a:spcAft>
              <a:buNone/>
            </a:pPr>
            <a:endParaRPr b="1"/>
          </a:p>
          <a:p>
            <a:pPr marL="0" lvl="0" indent="0" algn="l" rtl="0">
              <a:spcBef>
                <a:spcPts val="0"/>
              </a:spcBef>
              <a:spcAft>
                <a:spcPts val="0"/>
              </a:spcAft>
              <a:buNone/>
            </a:pPr>
            <a:r>
              <a:rPr lang="es"/>
              <a:t>Availability: what types of activities should water be available for? </a:t>
            </a:r>
            <a:endParaRPr/>
          </a:p>
          <a:p>
            <a:pPr marL="0" lvl="0" indent="0" algn="l" rtl="0">
              <a:spcBef>
                <a:spcPts val="0"/>
              </a:spcBef>
              <a:spcAft>
                <a:spcPts val="0"/>
              </a:spcAft>
              <a:buNone/>
            </a:pPr>
            <a:endParaRPr/>
          </a:p>
          <a:p>
            <a:pPr marL="0" lvl="0" indent="0" algn="l" rtl="0">
              <a:spcBef>
                <a:spcPts val="0"/>
              </a:spcBef>
              <a:spcAft>
                <a:spcPts val="0"/>
              </a:spcAft>
              <a:buNone/>
            </a:pPr>
            <a:r>
              <a:rPr lang="es"/>
              <a:t>Quantity: how much water is enough? How is “sufficient quantity” defined by WHO and/or national standards? </a:t>
            </a:r>
            <a:endParaRPr/>
          </a:p>
          <a:p>
            <a:pPr marL="0" lvl="0" indent="0" algn="l" rtl="0">
              <a:spcBef>
                <a:spcPts val="0"/>
              </a:spcBef>
              <a:spcAft>
                <a:spcPts val="0"/>
              </a:spcAft>
              <a:buNone/>
            </a:pPr>
            <a:endParaRPr/>
          </a:p>
          <a:p>
            <a:pPr marL="0" lvl="0" indent="0" algn="l" rtl="0">
              <a:spcBef>
                <a:spcPts val="0"/>
              </a:spcBef>
              <a:spcAft>
                <a:spcPts val="0"/>
              </a:spcAft>
              <a:buNone/>
            </a:pPr>
            <a:r>
              <a:rPr lang="es"/>
              <a:t>Quality: what are some of the key contaminant that can pollute water and impact health? What are “safe” levels of these contaminants as defined by WHO and national standards?</a:t>
            </a:r>
            <a:endParaRPr/>
          </a:p>
          <a:p>
            <a:pPr marL="0" lvl="0" indent="0" algn="l" rtl="0">
              <a:spcBef>
                <a:spcPts val="0"/>
              </a:spcBef>
              <a:spcAft>
                <a:spcPts val="0"/>
              </a:spcAft>
              <a:buNone/>
            </a:pPr>
            <a:endParaRPr/>
          </a:p>
        </p:txBody>
      </p:sp>
      <p:sp>
        <p:nvSpPr>
          <p:cNvPr id="274" name="Google Shape;27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rtlCol="0" anchor="t" anchorCtr="0">
            <a:noAutofit/>
          </a:bodyPr>
          <a:lstStyle/>
          <a:p>
            <a:pPr marL="0" lvl="0" indent="0" algn="l" rtl="0">
              <a:spcBef>
                <a:spcPts val="0"/>
              </a:spcBef>
              <a:spcAft>
                <a:spcPts val="0"/>
              </a:spcAft>
              <a:buNone/>
            </a:pPr>
            <a:r>
              <a:rPr lang="es" sz="1200" b="1">
                <a:latin typeface="Arial"/>
                <a:ea typeface="Arial"/>
                <a:cs typeface="Arial"/>
                <a:sym typeface="Arial"/>
              </a:rPr>
              <a:t>READ THE SLIDE </a:t>
            </a:r>
            <a:endParaRPr/>
          </a:p>
          <a:p>
            <a:pPr marL="0" lvl="0" indent="0" algn="l" rtl="0">
              <a:spcBef>
                <a:spcPts val="0"/>
              </a:spcBef>
              <a:spcAft>
                <a:spcPts val="0"/>
              </a:spcAft>
              <a:buNone/>
            </a:pPr>
            <a:r>
              <a:rPr lang="es" sz="1200" b="1">
                <a:latin typeface="Arial"/>
                <a:ea typeface="Arial"/>
                <a:cs typeface="Arial"/>
                <a:sym typeface="Arial"/>
              </a:rPr>
              <a:t>SAY:</a:t>
            </a:r>
            <a:endParaRPr/>
          </a:p>
          <a:p>
            <a:pPr marL="0" lvl="0" indent="0" algn="l" rtl="0">
              <a:spcBef>
                <a:spcPts val="0"/>
              </a:spcBef>
              <a:spcAft>
                <a:spcPts val="0"/>
              </a:spcAft>
              <a:buNone/>
            </a:pPr>
            <a:r>
              <a:rPr lang="es" sz="1200" b="1">
                <a:latin typeface="Arial"/>
                <a:ea typeface="Arial"/>
                <a:cs typeface="Arial"/>
                <a:sym typeface="Arial"/>
              </a:rPr>
              <a:t>Availability:</a:t>
            </a:r>
            <a:endParaRPr sz="1200">
              <a:latin typeface="Arial"/>
              <a:ea typeface="Arial"/>
              <a:cs typeface="Arial"/>
              <a:sym typeface="Arial"/>
            </a:endParaRPr>
          </a:p>
          <a:p>
            <a:pPr marL="0" marR="0" lvl="0" indent="0" algn="l" rtl="0">
              <a:lnSpc>
                <a:spcPct val="100000"/>
              </a:lnSpc>
              <a:spcBef>
                <a:spcPts val="360"/>
              </a:spcBef>
              <a:spcAft>
                <a:spcPts val="0"/>
              </a:spcAft>
              <a:buClr>
                <a:schemeClr val="dk1"/>
              </a:buClr>
              <a:buSzPts val="1200"/>
              <a:buFont typeface="Arial"/>
              <a:buNone/>
            </a:pPr>
            <a:r>
              <a:rPr lang="es" sz="1200">
                <a:latin typeface="Arial"/>
                <a:ea typeface="Arial"/>
                <a:cs typeface="Arial"/>
                <a:sym typeface="Arial"/>
              </a:rPr>
              <a:t>For primary facilities, water may be piped into the building or simply on premises. These both count as a basic water service according to the JMP. The requirements for secondary or tertiary facility are higher. For secondary/tertiary care hospitals, water needs to be piped into the facility, at a minimum to high-risk wards and service areas (e.g., decontamination/reprocessing area and environmental services area). In large facilities, there should be a functional tap available in areas on every floor and every major ward or wing of the facility, for environmental cleaning purposes. </a:t>
            </a:r>
            <a:endParaRPr/>
          </a:p>
          <a:p>
            <a:pPr marL="0" marR="0" lvl="0" indent="0" algn="l" rtl="0">
              <a:lnSpc>
                <a:spcPct val="100000"/>
              </a:lnSpc>
              <a:spcBef>
                <a:spcPts val="360"/>
              </a:spcBef>
              <a:spcAft>
                <a:spcPts val="0"/>
              </a:spcAft>
              <a:buClr>
                <a:schemeClr val="dk1"/>
              </a:buClr>
              <a:buSzPts val="1200"/>
              <a:buFont typeface="Arial"/>
              <a:buNone/>
            </a:pPr>
            <a:r>
              <a:rPr lang="es" sz="1200">
                <a:latin typeface="Arial"/>
                <a:ea typeface="Arial"/>
                <a:cs typeface="Arial"/>
                <a:sym typeface="Arial"/>
              </a:rPr>
              <a:t>If relevant, </a:t>
            </a:r>
            <a:r>
              <a:rPr lang="es" sz="1200" b="1">
                <a:latin typeface="Arial"/>
                <a:ea typeface="Arial"/>
                <a:cs typeface="Arial"/>
                <a:sym typeface="Arial"/>
              </a:rPr>
              <a:t>say:</a:t>
            </a:r>
            <a:endParaRPr sz="1200" b="1">
              <a:latin typeface="Arial"/>
              <a:ea typeface="Arial"/>
              <a:cs typeface="Arial"/>
              <a:sym typeface="Arial"/>
            </a:endParaRPr>
          </a:p>
          <a:p>
            <a:pPr marL="0" lvl="0" indent="0" algn="l" rtl="0">
              <a:spcBef>
                <a:spcPts val="0"/>
              </a:spcBef>
              <a:spcAft>
                <a:spcPts val="0"/>
              </a:spcAft>
              <a:buNone/>
            </a:pPr>
            <a:r>
              <a:rPr lang="es" sz="1200">
                <a:latin typeface="Arial"/>
                <a:ea typeface="Arial"/>
                <a:cs typeface="Arial"/>
                <a:sym typeface="Arial"/>
              </a:rPr>
              <a:t>It is important to note that the JMP definitions are not the same as minimum requirements. JMP does not, for example, monitor water quality in health care facilities even though this a basic standard according to WHO and a pre-requisite for meeting SDG 6 which is defined as safely managed water and sanitation services for all people in all settings.</a:t>
            </a:r>
            <a:endParaRPr/>
          </a:p>
          <a:p>
            <a:pPr marL="0" lvl="0" indent="0" algn="l" rtl="0">
              <a:spcBef>
                <a:spcPts val="0"/>
              </a:spcBef>
              <a:spcAft>
                <a:spcPts val="0"/>
              </a:spcAft>
              <a:buNone/>
            </a:pPr>
            <a:endParaRPr sz="120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s" sz="1200" b="1">
                <a:latin typeface="Arial"/>
                <a:ea typeface="Arial"/>
                <a:cs typeface="Arial"/>
                <a:sym typeface="Arial"/>
              </a:rPr>
              <a:t>NOTE FOR TRAINER: </a:t>
            </a:r>
            <a:r>
              <a:rPr lang="es" sz="1200">
                <a:latin typeface="Arial"/>
                <a:ea typeface="Arial"/>
                <a:cs typeface="Arial"/>
                <a:sym typeface="Arial"/>
              </a:rPr>
              <a:t>The next slide shows some examples of improved water supplies and includes the definition in the notes. </a:t>
            </a:r>
            <a:r>
              <a:rPr lang="es"/>
              <a:t>The WHO/UNICEF core questions document is also available in French, Spanish, Russian and Arabic at https://washdata.org/reports.</a:t>
            </a:r>
            <a:endParaRPr sz="1200">
              <a:latin typeface="Arial"/>
              <a:ea typeface="Arial"/>
              <a:cs typeface="Arial"/>
              <a:sym typeface="Arial"/>
            </a:endParaRPr>
          </a:p>
          <a:p>
            <a:pPr marL="0" lvl="0" indent="0" algn="l" rtl="0">
              <a:spcBef>
                <a:spcPts val="0"/>
              </a:spcBef>
              <a:spcAft>
                <a:spcPts val="0"/>
              </a:spcAft>
              <a:buNone/>
            </a:pPr>
            <a:endParaRPr sz="1200">
              <a:latin typeface="Arial"/>
              <a:ea typeface="Arial"/>
              <a:cs typeface="Arial"/>
              <a:sym typeface="Arial"/>
            </a:endParaRPr>
          </a:p>
          <a:p>
            <a:pPr marL="0" lvl="0" indent="0" algn="l" rtl="0">
              <a:spcBef>
                <a:spcPts val="0"/>
              </a:spcBef>
              <a:spcAft>
                <a:spcPts val="0"/>
              </a:spcAft>
              <a:buNone/>
            </a:pPr>
            <a:endParaRPr/>
          </a:p>
        </p:txBody>
      </p:sp>
      <p:sp>
        <p:nvSpPr>
          <p:cNvPr id="302" name="Google Shape;30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rtlCol="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p:cSld name="cover">
    <p:bg>
      <p:bgPr>
        <a:solidFill>
          <a:schemeClr val="dk1"/>
        </a:solidFill>
        <a:effectLst/>
      </p:bgPr>
    </p:bg>
    <p:spTree>
      <p:nvGrpSpPr>
        <p:cNvPr id="1" name="Shape 11"/>
        <p:cNvGrpSpPr/>
        <p:nvPr/>
      </p:nvGrpSpPr>
      <p:grpSpPr>
        <a:xfrm>
          <a:off x="0" y="0"/>
          <a:ext cx="0" cy="0"/>
          <a:chOff x="0" y="0"/>
          <a:chExt cx="0" cy="0"/>
        </a:xfrm>
      </p:grpSpPr>
      <p:sp>
        <p:nvSpPr>
          <p:cNvPr id="12" name="Google Shape;12;p2"/>
          <p:cNvSpPr>
            <a:spLocks noGrp="1"/>
          </p:cNvSpPr>
          <p:nvPr>
            <p:ph type="pic" idx="2"/>
          </p:nvPr>
        </p:nvSpPr>
        <p:spPr>
          <a:xfrm>
            <a:off x="0" y="0"/>
            <a:ext cx="12192000" cy="6858000"/>
          </a:xfrm>
          <a:prstGeom prst="rect">
            <a:avLst/>
          </a:prstGeom>
          <a:noFill/>
          <a:ln>
            <a:noFill/>
          </a:ln>
        </p:spPr>
      </p:sp>
      <p:pic>
        <p:nvPicPr>
          <p:cNvPr id="13" name="Google Shape;13;p2"/>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4" name="Google Shape;14;p2"/>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5" name="Google Shape;15;p2"/>
          <p:cNvPicPr preferRelativeResize="0"/>
          <p:nvPr/>
        </p:nvPicPr>
        <p:blipFill rotWithShape="1">
          <a:blip r:embed="rId4">
            <a:alphaModFix/>
          </a:blip>
          <a:srcRect/>
          <a:stretch/>
        </p:blipFill>
        <p:spPr>
          <a:xfrm>
            <a:off x="0" y="0"/>
            <a:ext cx="12192000" cy="6858000"/>
          </a:xfrm>
          <a:prstGeom prst="rect">
            <a:avLst/>
          </a:prstGeom>
          <a:noFill/>
          <a:ln>
            <a:noFill/>
          </a:ln>
        </p:spPr>
      </p:pic>
      <p:pic>
        <p:nvPicPr>
          <p:cNvPr id="16" name="Google Shape;16;p2"/>
          <p:cNvPicPr preferRelativeResize="0"/>
          <p:nvPr/>
        </p:nvPicPr>
        <p:blipFill rotWithShape="1">
          <a:blip r:embed="rId5">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 + text">
  <p:cSld name="image + text">
    <p:spTree>
      <p:nvGrpSpPr>
        <p:cNvPr id="1" name="Shape 84"/>
        <p:cNvGrpSpPr/>
        <p:nvPr/>
      </p:nvGrpSpPr>
      <p:grpSpPr>
        <a:xfrm>
          <a:off x="0" y="0"/>
          <a:ext cx="0" cy="0"/>
          <a:chOff x="0" y="0"/>
          <a:chExt cx="0" cy="0"/>
        </a:xfrm>
      </p:grpSpPr>
      <p:sp>
        <p:nvSpPr>
          <p:cNvPr id="85" name="Google Shape;85;p12"/>
          <p:cNvSpPr txBox="1">
            <a:spLocks noGrp="1"/>
          </p:cNvSpPr>
          <p:nvPr>
            <p:ph type="body" idx="1"/>
          </p:nvPr>
        </p:nvSpPr>
        <p:spPr>
          <a:xfrm>
            <a:off x="839788" y="584200"/>
            <a:ext cx="5076825" cy="5577285"/>
          </a:xfrm>
          <a:prstGeom prst="rect">
            <a:avLst/>
          </a:prstGeom>
          <a:noFill/>
          <a:ln>
            <a:noFill/>
          </a:ln>
        </p:spPr>
        <p:txBody>
          <a:bodyPr spcFirstLastPara="1" wrap="square" lIns="91425" tIns="45700" rIns="91425" bIns="45700" rtlCol="0" anchor="t" anchorCtr="0">
            <a:norm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rgbClr val="898A9B"/>
              </a:buClr>
              <a:buSzPts val="2000"/>
              <a:buFont typeface="Arial"/>
              <a:buNone/>
              <a:defRPr sz="2000" b="0" i="0" u="none" strike="noStrike" cap="none">
                <a:solidFill>
                  <a:srgbClr val="898A9B"/>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98A9B"/>
              </a:buClr>
              <a:buSzPts val="1800"/>
              <a:buFont typeface="Arial"/>
              <a:buNone/>
              <a:defRPr sz="1800" b="0" i="0" u="none" strike="noStrike" cap="none">
                <a:solidFill>
                  <a:srgbClr val="898A9B"/>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9pPr>
          </a:lstStyle>
          <a:p>
            <a:pPr rtl="0"/>
            <a:endParaRPr/>
          </a:p>
        </p:txBody>
      </p:sp>
      <p:sp>
        <p:nvSpPr>
          <p:cNvPr id="86" name="Google Shape;86;p12"/>
          <p:cNvSpPr/>
          <p:nvPr/>
        </p:nvSpPr>
        <p:spPr>
          <a:xfrm>
            <a:off x="6502400" y="3771900"/>
            <a:ext cx="5689600" cy="3086100"/>
          </a:xfrm>
          <a:prstGeom prst="rect">
            <a:avLst/>
          </a:prstGeom>
          <a:solidFill>
            <a:schemeClr val="dk1"/>
          </a:solidFill>
          <a:ln w="12700" cap="flat" cmpd="sng">
            <a:solidFill>
              <a:srgbClr val="B4AB88"/>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 name="Google Shape;87;p12"/>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‹Nº›</a:t>
            </a:fld>
            <a:endParaRPr/>
          </a:p>
        </p:txBody>
      </p:sp>
      <p:sp>
        <p:nvSpPr>
          <p:cNvPr id="88" name="Google Shape;88;p12"/>
          <p:cNvSpPr>
            <a:spLocks noGrp="1"/>
          </p:cNvSpPr>
          <p:nvPr>
            <p:ph type="pic" idx="2"/>
          </p:nvPr>
        </p:nvSpPr>
        <p:spPr>
          <a:xfrm>
            <a:off x="6502400" y="0"/>
            <a:ext cx="4849812" cy="6161484"/>
          </a:xfrm>
          <a:prstGeom prst="rect">
            <a:avLst/>
          </a:prstGeom>
          <a:noFill/>
          <a:ln>
            <a:noFill/>
          </a:ln>
        </p:spPr>
      </p:sp>
      <p:sp>
        <p:nvSpPr>
          <p:cNvPr id="89" name="Google Shape;89;p12"/>
          <p:cNvSpPr/>
          <p:nvPr/>
        </p:nvSpPr>
        <p:spPr>
          <a:xfrm>
            <a:off x="0" y="3759200"/>
            <a:ext cx="215900" cy="30988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0" name="Google Shape;90;p12"/>
          <p:cNvSpPr/>
          <p:nvPr/>
        </p:nvSpPr>
        <p:spPr>
          <a:xfrm>
            <a:off x="11976100" y="0"/>
            <a:ext cx="215900" cy="10795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 name="Google Shape;91;p12"/>
          <p:cNvSpPr/>
          <p:nvPr/>
        </p:nvSpPr>
        <p:spPr>
          <a:xfrm>
            <a:off x="5968240" y="6412570"/>
            <a:ext cx="255520" cy="255520"/>
          </a:xfrm>
          <a:prstGeom prst="ellipse">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paragraph + graph">
  <p:cSld name="title + paragraph + graph">
    <p:spTree>
      <p:nvGrpSpPr>
        <p:cNvPr id="1" name="Shape 92"/>
        <p:cNvGrpSpPr/>
        <p:nvPr/>
      </p:nvGrpSpPr>
      <p:grpSpPr>
        <a:xfrm>
          <a:off x="0" y="0"/>
          <a:ext cx="0" cy="0"/>
          <a:chOff x="0" y="0"/>
          <a:chExt cx="0" cy="0"/>
        </a:xfrm>
      </p:grpSpPr>
      <p:sp>
        <p:nvSpPr>
          <p:cNvPr id="93" name="Google Shape;93;p13"/>
          <p:cNvSpPr txBox="1">
            <a:spLocks noGrp="1"/>
          </p:cNvSpPr>
          <p:nvPr>
            <p:ph type="title"/>
          </p:nvPr>
        </p:nvSpPr>
        <p:spPr>
          <a:xfrm>
            <a:off x="838200" y="365125"/>
            <a:ext cx="10515600" cy="714375"/>
          </a:xfrm>
          <a:prstGeom prst="rect">
            <a:avLst/>
          </a:prstGeom>
          <a:noFill/>
          <a:ln>
            <a:noFill/>
          </a:ln>
        </p:spPr>
        <p:txBody>
          <a:bodyPr spcFirstLastPara="1" wrap="square" lIns="91425" tIns="45700" rIns="91425" bIns="45700" rtlCol="0" anchor="t" anchorCtr="0">
            <a:noAutofit/>
          </a:bodyPr>
          <a:lstStyle>
            <a:lvl1pPr marR="0" lvl="0" algn="ctr" rtl="0">
              <a:lnSpc>
                <a:spcPct val="90000"/>
              </a:lnSpc>
              <a:spcBef>
                <a:spcPts val="0"/>
              </a:spcBef>
              <a:spcAft>
                <a:spcPts val="0"/>
              </a:spcAft>
              <a:buClr>
                <a:schemeClr val="dk2"/>
              </a:buClr>
              <a:buSzPts val="4400"/>
              <a:buFont typeface="Arial Narrow"/>
              <a:buNone/>
              <a:defRPr sz="4400" b="1" i="0">
                <a:solidFill>
                  <a:schemeClr val="dk2"/>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rtl="0"/>
            <a:endParaRPr/>
          </a:p>
        </p:txBody>
      </p:sp>
      <p:sp>
        <p:nvSpPr>
          <p:cNvPr id="94" name="Google Shape;94;p13"/>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‹Nº›</a:t>
            </a:fld>
            <a:endParaRPr/>
          </a:p>
        </p:txBody>
      </p:sp>
      <p:sp>
        <p:nvSpPr>
          <p:cNvPr id="95" name="Google Shape;95;p13"/>
          <p:cNvSpPr>
            <a:spLocks noGrp="1"/>
          </p:cNvSpPr>
          <p:nvPr>
            <p:ph type="chart" idx="2"/>
          </p:nvPr>
        </p:nvSpPr>
        <p:spPr>
          <a:xfrm>
            <a:off x="838200" y="1777999"/>
            <a:ext cx="5092601" cy="4579767"/>
          </a:xfrm>
          <a:prstGeom prst="rect">
            <a:avLst/>
          </a:prstGeom>
          <a:noFill/>
          <a:ln>
            <a:noFill/>
          </a:ln>
        </p:spPr>
        <p:txBody>
          <a:bodyPr spcFirstLastPara="1" wrap="square" lIns="91425" tIns="45700" rIns="91425" bIns="45700" rtlCol="0" anchor="t" anchorCtr="0">
            <a:noAutofit/>
          </a:bodyPr>
          <a:lstStyle>
            <a:lvl1pPr marR="0" lvl="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96" name="Google Shape;96;p13"/>
          <p:cNvSpPr txBox="1">
            <a:spLocks noGrp="1"/>
          </p:cNvSpPr>
          <p:nvPr>
            <p:ph type="body" idx="1"/>
          </p:nvPr>
        </p:nvSpPr>
        <p:spPr>
          <a:xfrm>
            <a:off x="838199" y="1254125"/>
            <a:ext cx="5092602" cy="365125"/>
          </a:xfrm>
          <a:prstGeom prst="rect">
            <a:avLst/>
          </a:prstGeom>
          <a:solidFill>
            <a:schemeClr val="dk1"/>
          </a:solidFill>
          <a:ln>
            <a:noFill/>
          </a:ln>
        </p:spPr>
        <p:txBody>
          <a:bodyPr spcFirstLastPara="1" wrap="square" lIns="91425" tIns="45700" rIns="91425" bIns="45700" rtlCol="0" anchor="t" anchorCtr="0">
            <a:noAutofit/>
          </a:bodyPr>
          <a:lstStyle>
            <a:lvl1pPr marL="457200" marR="0" lvl="0" indent="-228600" algn="l" rtl="0">
              <a:lnSpc>
                <a:spcPct val="90000"/>
              </a:lnSpc>
              <a:spcBef>
                <a:spcPts val="100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97" name="Google Shape;97;p13"/>
          <p:cNvSpPr txBox="1">
            <a:spLocks noGrp="1"/>
          </p:cNvSpPr>
          <p:nvPr>
            <p:ph type="body" idx="3"/>
          </p:nvPr>
        </p:nvSpPr>
        <p:spPr>
          <a:xfrm>
            <a:off x="6261198" y="1254125"/>
            <a:ext cx="5092602" cy="365125"/>
          </a:xfrm>
          <a:prstGeom prst="rect">
            <a:avLst/>
          </a:prstGeom>
          <a:noFill/>
          <a:ln>
            <a:noFill/>
          </a:ln>
        </p:spPr>
        <p:txBody>
          <a:bodyPr spcFirstLastPara="1" wrap="square" lIns="91425" tIns="45700" rIns="91425" bIns="45700" rtlCol="0" anchor="t" anchorCtr="0">
            <a:noAutofit/>
          </a:bodyPr>
          <a:lstStyle>
            <a:lvl1pPr marL="457200" marR="0" lvl="0" indent="-228600" algn="l" rtl="0">
              <a:lnSpc>
                <a:spcPct val="90000"/>
              </a:lnSpc>
              <a:spcBef>
                <a:spcPts val="1000"/>
              </a:spcBef>
              <a:spcAft>
                <a:spcPts val="0"/>
              </a:spcAft>
              <a:buClr>
                <a:schemeClr val="dk2"/>
              </a:buClr>
              <a:buSzPts val="2000"/>
              <a:buFont typeface="Arial"/>
              <a:buNone/>
              <a:defRPr sz="2000" b="1" i="0" u="none" strike="noStrike" cap="none">
                <a:solidFill>
                  <a:schemeClr val="dk2"/>
                </a:solidFill>
                <a:latin typeface="Arial Narrow"/>
                <a:ea typeface="Arial Narrow"/>
                <a:cs typeface="Arial Narrow"/>
                <a:sym typeface="Arial Narrow"/>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98" name="Google Shape;98;p13"/>
          <p:cNvSpPr txBox="1">
            <a:spLocks noGrp="1"/>
          </p:cNvSpPr>
          <p:nvPr>
            <p:ph type="body" idx="4"/>
          </p:nvPr>
        </p:nvSpPr>
        <p:spPr>
          <a:xfrm>
            <a:off x="6261198" y="1778000"/>
            <a:ext cx="5092602" cy="4579766"/>
          </a:xfrm>
          <a:prstGeom prst="rect">
            <a:avLst/>
          </a:prstGeom>
          <a:noFill/>
          <a:ln>
            <a:noFill/>
          </a:ln>
        </p:spPr>
        <p:txBody>
          <a:bodyPr spcFirstLastPara="1" wrap="square" lIns="91425" tIns="45700" rIns="91425" bIns="45700" rtlCol="0" anchor="t" anchorCtr="0">
            <a:norm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99" name="Google Shape;99;p13"/>
          <p:cNvSpPr/>
          <p:nvPr/>
        </p:nvSpPr>
        <p:spPr>
          <a:xfrm>
            <a:off x="0" y="3759200"/>
            <a:ext cx="215900" cy="30988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 name="Google Shape;100;p13"/>
          <p:cNvSpPr/>
          <p:nvPr/>
        </p:nvSpPr>
        <p:spPr>
          <a:xfrm>
            <a:off x="11976100" y="0"/>
            <a:ext cx="215900" cy="10795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 name="Google Shape;101;p13"/>
          <p:cNvSpPr/>
          <p:nvPr/>
        </p:nvSpPr>
        <p:spPr>
          <a:xfrm>
            <a:off x="5968240" y="6412570"/>
            <a:ext cx="255520" cy="255520"/>
          </a:xfrm>
          <a:prstGeom prst="ellipse">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 table">
  <p:cSld name="text + table">
    <p:spTree>
      <p:nvGrpSpPr>
        <p:cNvPr id="1" name="Shape 102"/>
        <p:cNvGrpSpPr/>
        <p:nvPr/>
      </p:nvGrpSpPr>
      <p:grpSpPr>
        <a:xfrm>
          <a:off x="0" y="0"/>
          <a:ext cx="0" cy="0"/>
          <a:chOff x="0" y="0"/>
          <a:chExt cx="0" cy="0"/>
        </a:xfrm>
      </p:grpSpPr>
      <p:sp>
        <p:nvSpPr>
          <p:cNvPr id="103" name="Google Shape;103;p14"/>
          <p:cNvSpPr txBox="1">
            <a:spLocks noGrp="1"/>
          </p:cNvSpPr>
          <p:nvPr>
            <p:ph type="body" idx="1"/>
          </p:nvPr>
        </p:nvSpPr>
        <p:spPr>
          <a:xfrm>
            <a:off x="839788" y="584200"/>
            <a:ext cx="5076825" cy="5576887"/>
          </a:xfrm>
          <a:prstGeom prst="rect">
            <a:avLst/>
          </a:prstGeom>
          <a:noFill/>
          <a:ln>
            <a:noFill/>
          </a:ln>
        </p:spPr>
        <p:txBody>
          <a:bodyPr spcFirstLastPara="1" wrap="square" lIns="91425" tIns="45700" rIns="91425" bIns="45700" rtlCol="0" anchor="t" anchorCtr="0">
            <a:norm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rgbClr val="898A9B"/>
              </a:buClr>
              <a:buSzPts val="2000"/>
              <a:buFont typeface="Arial"/>
              <a:buNone/>
              <a:defRPr sz="2000" b="0" i="0" u="none" strike="noStrike" cap="none">
                <a:solidFill>
                  <a:srgbClr val="898A9B"/>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98A9B"/>
              </a:buClr>
              <a:buSzPts val="1800"/>
              <a:buFont typeface="Arial"/>
              <a:buNone/>
              <a:defRPr sz="1800" b="0" i="0" u="none" strike="noStrike" cap="none">
                <a:solidFill>
                  <a:srgbClr val="898A9B"/>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9pPr>
          </a:lstStyle>
          <a:p>
            <a:pPr rtl="0"/>
            <a:endParaRPr/>
          </a:p>
        </p:txBody>
      </p:sp>
      <p:sp>
        <p:nvSpPr>
          <p:cNvPr id="104" name="Google Shape;104;p14"/>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‹Nº›</a:t>
            </a:fld>
            <a:endParaRPr/>
          </a:p>
        </p:txBody>
      </p:sp>
      <p:sp>
        <p:nvSpPr>
          <p:cNvPr id="105" name="Google Shape;105;p14"/>
          <p:cNvSpPr/>
          <p:nvPr/>
        </p:nvSpPr>
        <p:spPr>
          <a:xfrm>
            <a:off x="5968240" y="6412570"/>
            <a:ext cx="255520" cy="255520"/>
          </a:xfrm>
          <a:prstGeom prst="ellipse">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latin typeface="Calibri"/>
              <a:ea typeface="Calibri"/>
              <a:cs typeface="Calibri"/>
              <a:sym typeface="Calibri"/>
            </a:endParaRPr>
          </a:p>
        </p:txBody>
      </p:sp>
      <p:sp>
        <p:nvSpPr>
          <p:cNvPr id="106" name="Google Shape;106;p14"/>
          <p:cNvSpPr>
            <a:spLocks noGrp="1"/>
          </p:cNvSpPr>
          <p:nvPr>
            <p:ph type="tbl" idx="2"/>
          </p:nvPr>
        </p:nvSpPr>
        <p:spPr>
          <a:xfrm>
            <a:off x="6240463" y="1161535"/>
            <a:ext cx="5111750" cy="4999553"/>
          </a:xfrm>
          <a:prstGeom prst="rect">
            <a:avLst/>
          </a:prstGeom>
          <a:noFill/>
          <a:ln>
            <a:noFill/>
          </a:ln>
        </p:spPr>
        <p:txBody>
          <a:bodyPr spcFirstLastPara="1" wrap="square" lIns="91425" tIns="45700" rIns="91425" bIns="45700" rtlCol="0" anchor="t" anchorCtr="0">
            <a:noAutofit/>
          </a:bodyPr>
          <a:lstStyle>
            <a:lvl1pPr marR="0" lvl="0" algn="l" rtl="0">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rtl="0"/>
            <a:endParaRPr/>
          </a:p>
        </p:txBody>
      </p:sp>
      <p:sp>
        <p:nvSpPr>
          <p:cNvPr id="107" name="Google Shape;107;p14"/>
          <p:cNvSpPr/>
          <p:nvPr/>
        </p:nvSpPr>
        <p:spPr>
          <a:xfrm>
            <a:off x="0" y="3759200"/>
            <a:ext cx="215900" cy="30988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8" name="Google Shape;108;p14"/>
          <p:cNvSpPr/>
          <p:nvPr/>
        </p:nvSpPr>
        <p:spPr>
          <a:xfrm>
            <a:off x="11976100" y="0"/>
            <a:ext cx="215900" cy="10795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 name="Google Shape;109;p14"/>
          <p:cNvSpPr txBox="1">
            <a:spLocks noGrp="1"/>
          </p:cNvSpPr>
          <p:nvPr>
            <p:ph type="body" idx="3"/>
          </p:nvPr>
        </p:nvSpPr>
        <p:spPr>
          <a:xfrm>
            <a:off x="6240463" y="584200"/>
            <a:ext cx="5076825" cy="313724"/>
          </a:xfrm>
          <a:prstGeom prst="rect">
            <a:avLst/>
          </a:prstGeom>
          <a:solidFill>
            <a:schemeClr val="dk2"/>
          </a:solidFill>
          <a:ln>
            <a:noFill/>
          </a:ln>
        </p:spPr>
        <p:txBody>
          <a:bodyPr spcFirstLastPara="1" wrap="square" lIns="91425" tIns="45700" rIns="91425" bIns="45700" rtlCol="0" anchor="t" anchorCtr="0">
            <a:noAutofit/>
          </a:bodyPr>
          <a:lstStyle>
            <a:lvl1pPr marL="457200" marR="0" lvl="0" indent="-228600" algn="l" rtl="0">
              <a:lnSpc>
                <a:spcPct val="90000"/>
              </a:lnSpc>
              <a:spcBef>
                <a:spcPts val="100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1 Stories_title + text">
  <p:cSld name="1_1 Stories_title + text">
    <p:spTree>
      <p:nvGrpSpPr>
        <p:cNvPr id="1" name="Shape 110"/>
        <p:cNvGrpSpPr/>
        <p:nvPr/>
      </p:nvGrpSpPr>
      <p:grpSpPr>
        <a:xfrm>
          <a:off x="0" y="0"/>
          <a:ext cx="0" cy="0"/>
          <a:chOff x="0" y="0"/>
          <a:chExt cx="0" cy="0"/>
        </a:xfrm>
      </p:grpSpPr>
      <p:sp>
        <p:nvSpPr>
          <p:cNvPr id="111" name="Google Shape;111;p15"/>
          <p:cNvSpPr/>
          <p:nvPr/>
        </p:nvSpPr>
        <p:spPr>
          <a:xfrm>
            <a:off x="0" y="0"/>
            <a:ext cx="5257800" cy="789140"/>
          </a:xfrm>
          <a:prstGeom prst="rect">
            <a:avLst/>
          </a:prstGeom>
          <a:solidFill>
            <a:schemeClr val="dk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 name="Google Shape;112;p15"/>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‹Nº›</a:t>
            </a:fld>
            <a:endParaRPr/>
          </a:p>
        </p:txBody>
      </p:sp>
      <p:sp>
        <p:nvSpPr>
          <p:cNvPr id="113" name="Google Shape;113;p15"/>
          <p:cNvSpPr txBox="1">
            <a:spLocks noGrp="1"/>
          </p:cNvSpPr>
          <p:nvPr>
            <p:ph type="body" idx="1"/>
          </p:nvPr>
        </p:nvSpPr>
        <p:spPr>
          <a:xfrm>
            <a:off x="839788" y="983152"/>
            <a:ext cx="5076825" cy="5239848"/>
          </a:xfrm>
          <a:prstGeom prst="rect">
            <a:avLst/>
          </a:prstGeom>
          <a:noFill/>
          <a:ln>
            <a:noFill/>
          </a:ln>
        </p:spPr>
        <p:txBody>
          <a:bodyPr spcFirstLastPara="1" wrap="square" lIns="91425" tIns="45700" rIns="91425" bIns="45700" rtlCol="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114" name="Google Shape;114;p15"/>
          <p:cNvSpPr/>
          <p:nvPr/>
        </p:nvSpPr>
        <p:spPr>
          <a:xfrm>
            <a:off x="0" y="3770945"/>
            <a:ext cx="215900" cy="3093929"/>
          </a:xfrm>
          <a:prstGeom prst="rect">
            <a:avLst/>
          </a:prstGeom>
          <a:solidFill>
            <a:schemeClr val="dk1"/>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5" name="Google Shape;115;p15"/>
          <p:cNvSpPr/>
          <p:nvPr/>
        </p:nvSpPr>
        <p:spPr>
          <a:xfrm>
            <a:off x="11976100" y="0"/>
            <a:ext cx="215900" cy="1079500"/>
          </a:xfrm>
          <a:prstGeom prst="rect">
            <a:avLst/>
          </a:prstGeom>
          <a:solidFill>
            <a:schemeClr val="dk1"/>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 name="Google Shape;116;p15"/>
          <p:cNvSpPr/>
          <p:nvPr/>
        </p:nvSpPr>
        <p:spPr>
          <a:xfrm>
            <a:off x="5968240" y="6412570"/>
            <a:ext cx="255520" cy="255520"/>
          </a:xfrm>
          <a:prstGeom prst="ellipse">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latin typeface="Calibri"/>
              <a:ea typeface="Calibri"/>
              <a:cs typeface="Calibri"/>
              <a:sym typeface="Calibri"/>
            </a:endParaRPr>
          </a:p>
        </p:txBody>
      </p:sp>
      <p:sp>
        <p:nvSpPr>
          <p:cNvPr id="117" name="Google Shape;117;p15"/>
          <p:cNvSpPr txBox="1">
            <a:spLocks noGrp="1"/>
          </p:cNvSpPr>
          <p:nvPr>
            <p:ph type="body" idx="2"/>
          </p:nvPr>
        </p:nvSpPr>
        <p:spPr>
          <a:xfrm>
            <a:off x="6240463" y="982663"/>
            <a:ext cx="5111750" cy="5232400"/>
          </a:xfrm>
          <a:prstGeom prst="rect">
            <a:avLst/>
          </a:prstGeom>
          <a:noFill/>
          <a:ln>
            <a:noFill/>
          </a:ln>
        </p:spPr>
        <p:txBody>
          <a:bodyPr spcFirstLastPara="1" wrap="square" lIns="91425" tIns="45700" rIns="91425" bIns="45700" rtlCol="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118" name="Google Shape;118;p15"/>
          <p:cNvSpPr txBox="1">
            <a:spLocks noGrp="1"/>
          </p:cNvSpPr>
          <p:nvPr>
            <p:ph type="body" idx="3"/>
          </p:nvPr>
        </p:nvSpPr>
        <p:spPr>
          <a:xfrm>
            <a:off x="839788" y="495300"/>
            <a:ext cx="4116387" cy="223631"/>
          </a:xfrm>
          <a:prstGeom prst="rect">
            <a:avLst/>
          </a:prstGeom>
          <a:noFill/>
          <a:ln>
            <a:noFill/>
          </a:ln>
        </p:spPr>
        <p:txBody>
          <a:bodyPr spcFirstLastPara="1" wrap="square" lIns="91425" tIns="45700" rIns="91425" bIns="45700" rtlCol="0" anchor="t" anchorCtr="0">
            <a:normAutofit/>
          </a:bodyPr>
          <a:lstStyle>
            <a:lvl1pPr marL="457200" marR="0" lvl="0" indent="-228600" algn="l" rtl="0">
              <a:lnSpc>
                <a:spcPct val="90000"/>
              </a:lnSpc>
              <a:spcBef>
                <a:spcPts val="1000"/>
              </a:spcBef>
              <a:spcAft>
                <a:spcPts val="0"/>
              </a:spcAft>
              <a:buClr>
                <a:schemeClr val="lt2"/>
              </a:buClr>
              <a:buSzPts val="1400"/>
              <a:buFont typeface="Arial"/>
              <a:buNone/>
              <a:defRPr sz="1400" b="1" i="0" u="none" strike="noStrike" cap="none">
                <a:solidFill>
                  <a:schemeClr val="lt2"/>
                </a:solidFill>
                <a:latin typeface="Arial"/>
                <a:ea typeface="Arial"/>
                <a:cs typeface="Arial"/>
                <a:sym typeface="Arial"/>
              </a:defRPr>
            </a:lvl1pPr>
            <a:lvl2pPr marL="914400" marR="0" lvl="1" indent="-228600" algn="l" rtl="0">
              <a:lnSpc>
                <a:spcPct val="90000"/>
              </a:lnSpc>
              <a:spcBef>
                <a:spcPts val="500"/>
              </a:spcBef>
              <a:spcAft>
                <a:spcPts val="0"/>
              </a:spcAft>
              <a:buClr>
                <a:schemeClr val="lt2"/>
              </a:buClr>
              <a:buSzPts val="1200"/>
              <a:buFont typeface="Arial"/>
              <a:buNone/>
              <a:defRPr sz="1200" b="0" i="0" u="none" strike="noStrike" cap="none">
                <a:solidFill>
                  <a:schemeClr val="lt2"/>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2"/>
              </a:buClr>
              <a:buSzPts val="1200"/>
              <a:buFont typeface="Arial"/>
              <a:buNone/>
              <a:defRPr sz="1200" b="0" i="0" u="none" strike="noStrike" cap="none">
                <a:solidFill>
                  <a:schemeClr val="lt2"/>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2"/>
              </a:buClr>
              <a:buSzPts val="1200"/>
              <a:buFont typeface="Arial"/>
              <a:buNone/>
              <a:defRPr sz="1200" b="0" i="0" u="none" strike="noStrike" cap="none">
                <a:solidFill>
                  <a:schemeClr val="lt2"/>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2"/>
              </a:buClr>
              <a:buSzPts val="1200"/>
              <a:buFont typeface="Arial"/>
              <a:buNone/>
              <a:defRPr sz="1200" b="0" i="0" u="none" strike="noStrike" cap="none">
                <a:solidFill>
                  <a:schemeClr val="lt2"/>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white">
  <p:cSld name="Title and Content white">
    <p:spTree>
      <p:nvGrpSpPr>
        <p:cNvPr id="1" name="Shape 119"/>
        <p:cNvGrpSpPr/>
        <p:nvPr/>
      </p:nvGrpSpPr>
      <p:grpSpPr>
        <a:xfrm>
          <a:off x="0" y="0"/>
          <a:ext cx="0" cy="0"/>
          <a:chOff x="0" y="0"/>
          <a:chExt cx="0" cy="0"/>
        </a:xfrm>
      </p:grpSpPr>
      <p:sp>
        <p:nvSpPr>
          <p:cNvPr id="120" name="Google Shape;120;p16"/>
          <p:cNvSpPr txBox="1">
            <a:spLocks noGrp="1"/>
          </p:cNvSpPr>
          <p:nvPr>
            <p:ph type="body" idx="1"/>
          </p:nvPr>
        </p:nvSpPr>
        <p:spPr>
          <a:xfrm>
            <a:off x="480001" y="1800002"/>
            <a:ext cx="11232001" cy="4237200"/>
          </a:xfrm>
          <a:prstGeom prst="rect">
            <a:avLst/>
          </a:prstGeom>
          <a:noFill/>
          <a:ln>
            <a:noFill/>
          </a:ln>
        </p:spPr>
        <p:txBody>
          <a:bodyPr spcFirstLastPara="1" wrap="square" lIns="91425" tIns="45700" rIns="91425" bIns="45700" rtlCol="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121" name="Google Shape;121;p16"/>
          <p:cNvSpPr txBox="1">
            <a:spLocks noGrp="1"/>
          </p:cNvSpPr>
          <p:nvPr>
            <p:ph type="body" idx="2"/>
          </p:nvPr>
        </p:nvSpPr>
        <p:spPr>
          <a:xfrm>
            <a:off x="480486" y="1188004"/>
            <a:ext cx="8160000" cy="288925"/>
          </a:xfrm>
          <a:prstGeom prst="rect">
            <a:avLst/>
          </a:prstGeom>
          <a:noFill/>
          <a:ln>
            <a:noFill/>
          </a:ln>
        </p:spPr>
        <p:txBody>
          <a:bodyPr spcFirstLastPara="1" wrap="square" lIns="18000" tIns="45700" rIns="91425" bIns="45700" rtlCol="0" anchor="ctr" anchorCtr="0">
            <a:normAutofit/>
          </a:bodyPr>
          <a:lstStyle>
            <a:lvl1pPr marL="457200" marR="0" lvl="0" indent="-330200" algn="l" rtl="0">
              <a:lnSpc>
                <a:spcPct val="90000"/>
              </a:lnSpc>
              <a:spcBef>
                <a:spcPts val="10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122" name="Google Shape;122;p16"/>
          <p:cNvSpPr txBox="1">
            <a:spLocks noGrp="1"/>
          </p:cNvSpPr>
          <p:nvPr>
            <p:ph type="sldNum" idx="12"/>
          </p:nvPr>
        </p:nvSpPr>
        <p:spPr>
          <a:xfrm>
            <a:off x="5861098" y="6356350"/>
            <a:ext cx="469804" cy="365125"/>
          </a:xfrm>
          <a:prstGeom prst="rect">
            <a:avLst/>
          </a:prstGeom>
          <a:noFill/>
          <a:ln>
            <a:noFill/>
          </a:ln>
        </p:spPr>
        <p:txBody>
          <a:bodyPr spcFirstLastPara="1" wrap="square" lIns="91425" tIns="45700" rIns="91425" bIns="45700" rtlCol="0" anchor="ctr" anchorCtr="0">
            <a:noAutofit/>
          </a:bodyPr>
          <a:lstStyle>
            <a:lvl1pPr marL="0" lvl="0" indent="0" algn="ctr">
              <a:spcBef>
                <a:spcPts val="0"/>
              </a:spcBef>
              <a:buNone/>
              <a:defRPr>
                <a:solidFill>
                  <a:srgbClr val="000000"/>
                </a:solidFill>
              </a:defRPr>
            </a:lvl1pPr>
            <a:lvl2pPr marL="0" lvl="1" indent="0" algn="ctr">
              <a:spcBef>
                <a:spcPts val="0"/>
              </a:spcBef>
              <a:buNone/>
              <a:defRPr>
                <a:solidFill>
                  <a:srgbClr val="000000"/>
                </a:solidFill>
              </a:defRPr>
            </a:lvl2pPr>
            <a:lvl3pPr marL="0" lvl="2" indent="0" algn="ctr">
              <a:spcBef>
                <a:spcPts val="0"/>
              </a:spcBef>
              <a:buNone/>
              <a:defRPr>
                <a:solidFill>
                  <a:srgbClr val="000000"/>
                </a:solidFill>
              </a:defRPr>
            </a:lvl3pPr>
            <a:lvl4pPr marL="0" lvl="3" indent="0" algn="ctr">
              <a:spcBef>
                <a:spcPts val="0"/>
              </a:spcBef>
              <a:buNone/>
              <a:defRPr>
                <a:solidFill>
                  <a:srgbClr val="000000"/>
                </a:solidFill>
              </a:defRPr>
            </a:lvl4pPr>
            <a:lvl5pPr marL="0" lvl="4" indent="0" algn="ctr">
              <a:spcBef>
                <a:spcPts val="0"/>
              </a:spcBef>
              <a:buNone/>
              <a:defRPr>
                <a:solidFill>
                  <a:srgbClr val="000000"/>
                </a:solidFill>
              </a:defRPr>
            </a:lvl5pPr>
            <a:lvl6pPr marL="0" lvl="5" indent="0" algn="ctr">
              <a:spcBef>
                <a:spcPts val="0"/>
              </a:spcBef>
              <a:buNone/>
              <a:defRPr>
                <a:solidFill>
                  <a:srgbClr val="000000"/>
                </a:solidFill>
              </a:defRPr>
            </a:lvl6pPr>
            <a:lvl7pPr marL="0" lvl="6" indent="0" algn="ctr">
              <a:spcBef>
                <a:spcPts val="0"/>
              </a:spcBef>
              <a:buNone/>
              <a:defRPr>
                <a:solidFill>
                  <a:srgbClr val="000000"/>
                </a:solidFill>
              </a:defRPr>
            </a:lvl7pPr>
            <a:lvl8pPr marL="0" lvl="7" indent="0" algn="ctr">
              <a:spcBef>
                <a:spcPts val="0"/>
              </a:spcBef>
              <a:buNone/>
              <a:defRPr>
                <a:solidFill>
                  <a:srgbClr val="000000"/>
                </a:solidFill>
              </a:defRPr>
            </a:lvl8pPr>
            <a:lvl9pPr marL="0" lvl="8" indent="0" algn="ctr">
              <a:spcBef>
                <a:spcPts val="0"/>
              </a:spcBef>
              <a:buNone/>
              <a:defRPr>
                <a:solidFill>
                  <a:srgbClr val="000000"/>
                </a:solidFill>
              </a:defRPr>
            </a:lvl9pPr>
          </a:lstStyle>
          <a:p>
            <a:pPr marL="0" lvl="0" indent="0" algn="ctr" rtl="0">
              <a:spcBef>
                <a:spcPts val="0"/>
              </a:spcBef>
              <a:spcAft>
                <a:spcPts val="0"/>
              </a:spcAft>
              <a:buNone/>
            </a:pPr>
            <a:fld id="{00000000-1234-1234-1234-123412341234}" type="slidenum">
              <a:rPr lang="en-US"/>
              <a:t>‹Nº›</a:t>
            </a:fld>
            <a:endParaRPr/>
          </a:p>
        </p:txBody>
      </p:sp>
      <p:sp>
        <p:nvSpPr>
          <p:cNvPr id="123" name="Google Shape;123;p16"/>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rtlCol="0" anchor="t" anchorCtr="0">
            <a:noAutofit/>
          </a:bodyPr>
          <a:lstStyle>
            <a:lvl1pPr marR="0" lvl="0" algn="l" rtl="0">
              <a:lnSpc>
                <a:spcPct val="90000"/>
              </a:lnSpc>
              <a:spcBef>
                <a:spcPts val="0"/>
              </a:spcBef>
              <a:spcAft>
                <a:spcPts val="0"/>
              </a:spcAft>
              <a:buClr>
                <a:schemeClr val="dk1"/>
              </a:buClr>
              <a:buSzPts val="4400"/>
              <a:buFont typeface="Arial Narrow"/>
              <a:buNone/>
              <a:defRPr sz="4400" b="1" i="0">
                <a:solidFill>
                  <a:schemeClr val="dk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rtl="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 cover">
  <p:cSld name="back cover">
    <p:bg>
      <p:bgPr>
        <a:solidFill>
          <a:schemeClr val="dk1"/>
        </a:solidFill>
        <a:effectLst/>
      </p:bgPr>
    </p:bg>
    <p:spTree>
      <p:nvGrpSpPr>
        <p:cNvPr id="1" name="Shape 124"/>
        <p:cNvGrpSpPr/>
        <p:nvPr/>
      </p:nvGrpSpPr>
      <p:grpSpPr>
        <a:xfrm>
          <a:off x="0" y="0"/>
          <a:ext cx="0" cy="0"/>
          <a:chOff x="0" y="0"/>
          <a:chExt cx="0" cy="0"/>
        </a:xfrm>
      </p:grpSpPr>
      <p:sp>
        <p:nvSpPr>
          <p:cNvPr id="125" name="Google Shape;125;p17"/>
          <p:cNvSpPr>
            <a:spLocks noGrp="1"/>
          </p:cNvSpPr>
          <p:nvPr>
            <p:ph type="pic" idx="2"/>
          </p:nvPr>
        </p:nvSpPr>
        <p:spPr>
          <a:xfrm>
            <a:off x="0" y="0"/>
            <a:ext cx="12192000" cy="6858000"/>
          </a:xfrm>
          <a:prstGeom prst="rect">
            <a:avLst/>
          </a:prstGeom>
          <a:noFill/>
          <a:ln>
            <a:noFill/>
          </a:ln>
        </p:spPr>
      </p:sp>
      <p:pic>
        <p:nvPicPr>
          <p:cNvPr id="126" name="Google Shape;126;p17" descr="Immagine che contiene testo, elettronico, screenshot&#10;&#10;Descrizione generata automaticamente"/>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27" name="Google Shape;127;p17" descr="Immagine che contiene testo, elettronico, screenshot&#10;&#10;Descrizione generata automaticamente"/>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cover">
  <p:cSld name="cover">
    <p:bg>
      <p:bgPr>
        <a:solidFill>
          <a:schemeClr val="dk1"/>
        </a:solidFill>
        <a:effectLst/>
      </p:bgPr>
    </p:bg>
    <p:spTree>
      <p:nvGrpSpPr>
        <p:cNvPr id="1" name="Shape 128"/>
        <p:cNvGrpSpPr/>
        <p:nvPr/>
      </p:nvGrpSpPr>
      <p:grpSpPr>
        <a:xfrm>
          <a:off x="0" y="0"/>
          <a:ext cx="0" cy="0"/>
          <a:chOff x="0" y="0"/>
          <a:chExt cx="0" cy="0"/>
        </a:xfrm>
      </p:grpSpPr>
      <p:sp>
        <p:nvSpPr>
          <p:cNvPr id="129" name="Google Shape;129;p18"/>
          <p:cNvSpPr>
            <a:spLocks noGrp="1"/>
          </p:cNvSpPr>
          <p:nvPr>
            <p:ph type="pic" idx="2"/>
          </p:nvPr>
        </p:nvSpPr>
        <p:spPr>
          <a:xfrm>
            <a:off x="0" y="0"/>
            <a:ext cx="12192000" cy="6858000"/>
          </a:xfrm>
          <a:prstGeom prst="rect">
            <a:avLst/>
          </a:prstGeom>
          <a:noFill/>
          <a:ln>
            <a:noFill/>
          </a:ln>
        </p:spPr>
      </p:sp>
      <p:pic>
        <p:nvPicPr>
          <p:cNvPr id="130" name="Google Shape;130;p18"/>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31" name="Google Shape;131;p18"/>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32" name="Google Shape;132;p18"/>
          <p:cNvPicPr preferRelativeResize="0"/>
          <p:nvPr/>
        </p:nvPicPr>
        <p:blipFill rotWithShape="1">
          <a:blip r:embed="rId4">
            <a:alphaModFix/>
          </a:blip>
          <a:srcRect/>
          <a:stretch/>
        </p:blipFill>
        <p:spPr>
          <a:xfrm>
            <a:off x="0" y="0"/>
            <a:ext cx="12192000" cy="6858000"/>
          </a:xfrm>
          <a:prstGeom prst="rect">
            <a:avLst/>
          </a:prstGeom>
          <a:noFill/>
          <a:ln>
            <a:noFill/>
          </a:ln>
        </p:spPr>
      </p:pic>
      <p:pic>
        <p:nvPicPr>
          <p:cNvPr id="133" name="Google Shape;133;p18"/>
          <p:cNvPicPr preferRelativeResize="0"/>
          <p:nvPr/>
        </p:nvPicPr>
        <p:blipFill rotWithShape="1">
          <a:blip r:embed="rId5">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subtitle" type="title">
  <p:cSld name="TITLE">
    <p:bg>
      <p:bgPr>
        <a:solidFill>
          <a:schemeClr val="dk1"/>
        </a:solidFill>
        <a:effectLst/>
      </p:bgPr>
    </p:bg>
    <p:spTree>
      <p:nvGrpSpPr>
        <p:cNvPr id="1" name="Shape 134"/>
        <p:cNvGrpSpPr/>
        <p:nvPr/>
      </p:nvGrpSpPr>
      <p:grpSpPr>
        <a:xfrm>
          <a:off x="0" y="0"/>
          <a:ext cx="0" cy="0"/>
          <a:chOff x="0" y="0"/>
          <a:chExt cx="0" cy="0"/>
        </a:xfrm>
      </p:grpSpPr>
      <p:sp>
        <p:nvSpPr>
          <p:cNvPr id="135" name="Google Shape;135;p19"/>
          <p:cNvSpPr txBox="1">
            <a:spLocks noGrp="1"/>
          </p:cNvSpPr>
          <p:nvPr>
            <p:ph type="ctrTitle"/>
          </p:nvPr>
        </p:nvSpPr>
        <p:spPr>
          <a:xfrm>
            <a:off x="838200" y="602166"/>
            <a:ext cx="10515600" cy="3728534"/>
          </a:xfrm>
          <a:prstGeom prst="rect">
            <a:avLst/>
          </a:prstGeom>
          <a:noFill/>
          <a:ln>
            <a:noFill/>
          </a:ln>
        </p:spPr>
        <p:txBody>
          <a:bodyPr spcFirstLastPara="1" wrap="square" lIns="91425" tIns="45700" rIns="91425" bIns="45700" rtlCol="0" anchor="t" anchorCtr="0">
            <a:noAutofit/>
          </a:bodyPr>
          <a:lstStyle>
            <a:lvl1pPr marR="0" lvl="0" algn="ctr" rtl="0">
              <a:lnSpc>
                <a:spcPct val="90000"/>
              </a:lnSpc>
              <a:spcBef>
                <a:spcPts val="0"/>
              </a:spcBef>
              <a:spcAft>
                <a:spcPts val="0"/>
              </a:spcAft>
              <a:buClr>
                <a:schemeClr val="lt1"/>
              </a:buClr>
              <a:buSzPts val="8000"/>
              <a:buFont typeface="Arial Narrow"/>
              <a:buNone/>
              <a:defRPr sz="8000" b="1" i="0">
                <a:solidFill>
                  <a:schemeClr val="lt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rtl="0"/>
            <a:endParaRPr/>
          </a:p>
        </p:txBody>
      </p:sp>
      <p:sp>
        <p:nvSpPr>
          <p:cNvPr id="136" name="Google Shape;136;p19"/>
          <p:cNvSpPr txBox="1">
            <a:spLocks noGrp="1"/>
          </p:cNvSpPr>
          <p:nvPr>
            <p:ph type="subTitle" idx="1"/>
          </p:nvPr>
        </p:nvSpPr>
        <p:spPr>
          <a:xfrm>
            <a:off x="838200" y="4496373"/>
            <a:ext cx="10515600" cy="1759461"/>
          </a:xfrm>
          <a:prstGeom prst="rect">
            <a:avLst/>
          </a:prstGeom>
          <a:noFill/>
          <a:ln>
            <a:noFill/>
          </a:ln>
        </p:spPr>
        <p:txBody>
          <a:bodyPr spcFirstLastPara="1" wrap="square" lIns="91425" tIns="45700" rIns="91425" bIns="45700" rtlCol="0" anchor="t" anchorCtr="0">
            <a:normAutofit/>
          </a:bodyPr>
          <a:lstStyle>
            <a:lvl1pPr marR="0" lvl="0" algn="ctr" rtl="0">
              <a:lnSpc>
                <a:spcPct val="90000"/>
              </a:lnSpc>
              <a:spcBef>
                <a:spcPts val="1000"/>
              </a:spcBef>
              <a:spcAft>
                <a:spcPts val="0"/>
              </a:spcAft>
              <a:buClr>
                <a:schemeClr val="lt2"/>
              </a:buClr>
              <a:buSzPts val="2400"/>
              <a:buFont typeface="Arial"/>
              <a:buNone/>
              <a:defRPr sz="2400" b="1" i="0" u="none" strike="noStrike" cap="none">
                <a:solidFill>
                  <a:schemeClr val="lt2"/>
                </a:solidFill>
                <a:latin typeface="Arial"/>
                <a:ea typeface="Arial"/>
                <a:cs typeface="Arial"/>
                <a:sym typeface="Arial"/>
              </a:defRPr>
            </a:lvl1pPr>
            <a:lvl2pPr marR="0" lvl="1" algn="ctr"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2pPr>
            <a:lvl3pPr marR="0" lvl="2" algn="ctr"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3pPr>
            <a:lvl4pPr marR="0" lvl="3"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4pPr>
            <a:lvl5pPr marR="0" lvl="4"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5pPr>
            <a:lvl6pPr marR="0" lvl="5"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6pPr>
            <a:lvl7pPr marR="0" lvl="6"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7pPr>
            <a:lvl8pPr marR="0" lvl="7"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8pPr>
            <a:lvl9pPr marR="0" lvl="8"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9pPr>
          </a:lstStyle>
          <a:p>
            <a:pPr rtl="0"/>
            <a:endParaRPr/>
          </a:p>
        </p:txBody>
      </p:sp>
      <p:sp>
        <p:nvSpPr>
          <p:cNvPr id="137" name="Google Shape;137;p19"/>
          <p:cNvSpPr/>
          <p:nvPr/>
        </p:nvSpPr>
        <p:spPr>
          <a:xfrm>
            <a:off x="5968240" y="6412570"/>
            <a:ext cx="255520" cy="255520"/>
          </a:xfrm>
          <a:prstGeom prst="ellipse">
            <a:avLst/>
          </a:prstGeom>
          <a:no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latin typeface="Calibri"/>
              <a:ea typeface="Calibri"/>
              <a:cs typeface="Calibri"/>
              <a:sym typeface="Calibri"/>
            </a:endParaRPr>
          </a:p>
        </p:txBody>
      </p:sp>
      <p:sp>
        <p:nvSpPr>
          <p:cNvPr id="138" name="Google Shape;138;p19"/>
          <p:cNvSpPr/>
          <p:nvPr/>
        </p:nvSpPr>
        <p:spPr>
          <a:xfrm>
            <a:off x="0" y="3759200"/>
            <a:ext cx="215900" cy="3098800"/>
          </a:xfrm>
          <a:prstGeom prst="rect">
            <a:avLst/>
          </a:prstGeom>
          <a:solidFill>
            <a:schemeClr val="dk2"/>
          </a:solid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9" name="Google Shape;139;p19"/>
          <p:cNvSpPr/>
          <p:nvPr/>
        </p:nvSpPr>
        <p:spPr>
          <a:xfrm>
            <a:off x="11976100" y="0"/>
            <a:ext cx="215900" cy="1079500"/>
          </a:xfrm>
          <a:prstGeom prst="rect">
            <a:avLst/>
          </a:prstGeom>
          <a:solidFill>
            <a:schemeClr val="dk2"/>
          </a:solid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0" name="Google Shape;140;p19"/>
          <p:cNvSpPr txBox="1">
            <a:spLocks noGrp="1"/>
          </p:cNvSpPr>
          <p:nvPr>
            <p:ph type="sldNum" idx="12"/>
          </p:nvPr>
        </p:nvSpPr>
        <p:spPr>
          <a:xfrm>
            <a:off x="5861098" y="6356350"/>
            <a:ext cx="469804" cy="365125"/>
          </a:xfrm>
          <a:prstGeom prst="rect">
            <a:avLst/>
          </a:prstGeom>
          <a:noFill/>
          <a:ln>
            <a:noFill/>
          </a:ln>
        </p:spPr>
        <p:txBody>
          <a:bodyPr spcFirstLastPara="1" wrap="square" lIns="91425" tIns="45700" rIns="91425" bIns="45700" rtlCol="0" anchor="ctr" anchorCtr="0">
            <a:noAutofit/>
          </a:bodyPr>
          <a:lstStyle>
            <a:lvl1pPr marL="0" lvl="0" indent="0" algn="ctr">
              <a:spcBef>
                <a:spcPts val="0"/>
              </a:spcBef>
              <a:buNone/>
              <a:defRPr sz="1000" b="0" i="0" u="none" strike="noStrike" cap="none">
                <a:solidFill>
                  <a:schemeClr val="lt2"/>
                </a:solidFill>
                <a:latin typeface="Arial"/>
                <a:ea typeface="Arial"/>
                <a:cs typeface="Arial"/>
                <a:sym typeface="Arial"/>
              </a:defRPr>
            </a:lvl1pPr>
            <a:lvl2pPr marL="0" lvl="1" indent="0" algn="ctr">
              <a:spcBef>
                <a:spcPts val="0"/>
              </a:spcBef>
              <a:buNone/>
              <a:defRPr sz="1000" b="0" i="0" u="none" strike="noStrike" cap="none">
                <a:solidFill>
                  <a:schemeClr val="lt2"/>
                </a:solidFill>
                <a:latin typeface="Arial"/>
                <a:ea typeface="Arial"/>
                <a:cs typeface="Arial"/>
                <a:sym typeface="Arial"/>
              </a:defRPr>
            </a:lvl2pPr>
            <a:lvl3pPr marL="0" lvl="2" indent="0" algn="ctr">
              <a:spcBef>
                <a:spcPts val="0"/>
              </a:spcBef>
              <a:buNone/>
              <a:defRPr sz="1000" b="0" i="0" u="none" strike="noStrike" cap="none">
                <a:solidFill>
                  <a:schemeClr val="lt2"/>
                </a:solidFill>
                <a:latin typeface="Arial"/>
                <a:ea typeface="Arial"/>
                <a:cs typeface="Arial"/>
                <a:sym typeface="Arial"/>
              </a:defRPr>
            </a:lvl3pPr>
            <a:lvl4pPr marL="0" lvl="3" indent="0" algn="ctr">
              <a:spcBef>
                <a:spcPts val="0"/>
              </a:spcBef>
              <a:buNone/>
              <a:defRPr sz="1000" b="0" i="0" u="none" strike="noStrike" cap="none">
                <a:solidFill>
                  <a:schemeClr val="lt2"/>
                </a:solidFill>
                <a:latin typeface="Arial"/>
                <a:ea typeface="Arial"/>
                <a:cs typeface="Arial"/>
                <a:sym typeface="Arial"/>
              </a:defRPr>
            </a:lvl4pPr>
            <a:lvl5pPr marL="0" lvl="4" indent="0" algn="ctr">
              <a:spcBef>
                <a:spcPts val="0"/>
              </a:spcBef>
              <a:buNone/>
              <a:defRPr sz="1000" b="0" i="0" u="none" strike="noStrike" cap="none">
                <a:solidFill>
                  <a:schemeClr val="lt2"/>
                </a:solidFill>
                <a:latin typeface="Arial"/>
                <a:ea typeface="Arial"/>
                <a:cs typeface="Arial"/>
                <a:sym typeface="Arial"/>
              </a:defRPr>
            </a:lvl5pPr>
            <a:lvl6pPr marL="0" lvl="5" indent="0" algn="ctr">
              <a:spcBef>
                <a:spcPts val="0"/>
              </a:spcBef>
              <a:buNone/>
              <a:defRPr sz="1000" b="0" i="0" u="none" strike="noStrike" cap="none">
                <a:solidFill>
                  <a:schemeClr val="lt2"/>
                </a:solidFill>
                <a:latin typeface="Arial"/>
                <a:ea typeface="Arial"/>
                <a:cs typeface="Arial"/>
                <a:sym typeface="Arial"/>
              </a:defRPr>
            </a:lvl6pPr>
            <a:lvl7pPr marL="0" lvl="6" indent="0" algn="ctr">
              <a:spcBef>
                <a:spcPts val="0"/>
              </a:spcBef>
              <a:buNone/>
              <a:defRPr sz="1000" b="0" i="0" u="none" strike="noStrike" cap="none">
                <a:solidFill>
                  <a:schemeClr val="lt2"/>
                </a:solidFill>
                <a:latin typeface="Arial"/>
                <a:ea typeface="Arial"/>
                <a:cs typeface="Arial"/>
                <a:sym typeface="Arial"/>
              </a:defRPr>
            </a:lvl7pPr>
            <a:lvl8pPr marL="0" lvl="7" indent="0" algn="ctr">
              <a:spcBef>
                <a:spcPts val="0"/>
              </a:spcBef>
              <a:buNone/>
              <a:defRPr sz="1000" b="0" i="0" u="none" strike="noStrike" cap="none">
                <a:solidFill>
                  <a:schemeClr val="lt2"/>
                </a:solidFill>
                <a:latin typeface="Arial"/>
                <a:ea typeface="Arial"/>
                <a:cs typeface="Arial"/>
                <a:sym typeface="Arial"/>
              </a:defRPr>
            </a:lvl8pPr>
            <a:lvl9pPr marL="0" lvl="8" indent="0" algn="ctr">
              <a:spcBef>
                <a:spcPts val="0"/>
              </a:spcBef>
              <a:buNone/>
              <a:defRPr sz="1000" b="0" i="0" u="none" strike="noStrike" cap="none">
                <a:solidFill>
                  <a:schemeClr val="lt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2 graphs">
  <p:cSld name="title + 2 graphs">
    <p:spTree>
      <p:nvGrpSpPr>
        <p:cNvPr id="1" name="Shape 141"/>
        <p:cNvGrpSpPr/>
        <p:nvPr/>
      </p:nvGrpSpPr>
      <p:grpSpPr>
        <a:xfrm>
          <a:off x="0" y="0"/>
          <a:ext cx="0" cy="0"/>
          <a:chOff x="0" y="0"/>
          <a:chExt cx="0" cy="0"/>
        </a:xfrm>
      </p:grpSpPr>
      <p:sp>
        <p:nvSpPr>
          <p:cNvPr id="142" name="Google Shape;142;p20"/>
          <p:cNvSpPr txBox="1">
            <a:spLocks noGrp="1"/>
          </p:cNvSpPr>
          <p:nvPr>
            <p:ph type="title"/>
          </p:nvPr>
        </p:nvSpPr>
        <p:spPr>
          <a:xfrm>
            <a:off x="838200" y="365125"/>
            <a:ext cx="10515600" cy="714375"/>
          </a:xfrm>
          <a:prstGeom prst="rect">
            <a:avLst/>
          </a:prstGeom>
          <a:noFill/>
          <a:ln>
            <a:noFill/>
          </a:ln>
        </p:spPr>
        <p:txBody>
          <a:bodyPr spcFirstLastPara="1" wrap="square" lIns="91425" tIns="45700" rIns="91425" bIns="45700" rtlCol="0" anchor="t" anchorCtr="0">
            <a:noAutofit/>
          </a:bodyPr>
          <a:lstStyle>
            <a:lvl1pPr marR="0" lvl="0" algn="ctr" rtl="0">
              <a:lnSpc>
                <a:spcPct val="90000"/>
              </a:lnSpc>
              <a:spcBef>
                <a:spcPts val="0"/>
              </a:spcBef>
              <a:spcAft>
                <a:spcPts val="0"/>
              </a:spcAft>
              <a:buClr>
                <a:schemeClr val="dk2"/>
              </a:buClr>
              <a:buSzPts val="4400"/>
              <a:buFont typeface="Arial Narrow"/>
              <a:buNone/>
              <a:defRPr sz="4400" b="1" i="0">
                <a:solidFill>
                  <a:schemeClr val="dk2"/>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rtl="0"/>
            <a:endParaRPr/>
          </a:p>
        </p:txBody>
      </p:sp>
      <p:sp>
        <p:nvSpPr>
          <p:cNvPr id="143" name="Google Shape;143;p20"/>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‹Nº›</a:t>
            </a:fld>
            <a:endParaRPr/>
          </a:p>
        </p:txBody>
      </p:sp>
      <p:sp>
        <p:nvSpPr>
          <p:cNvPr id="144" name="Google Shape;144;p20"/>
          <p:cNvSpPr>
            <a:spLocks noGrp="1"/>
          </p:cNvSpPr>
          <p:nvPr>
            <p:ph type="chart" idx="2"/>
          </p:nvPr>
        </p:nvSpPr>
        <p:spPr>
          <a:xfrm>
            <a:off x="838200" y="1778000"/>
            <a:ext cx="5078413" cy="4579767"/>
          </a:xfrm>
          <a:prstGeom prst="rect">
            <a:avLst/>
          </a:prstGeom>
          <a:noFill/>
          <a:ln>
            <a:noFill/>
          </a:ln>
        </p:spPr>
        <p:txBody>
          <a:bodyPr spcFirstLastPara="1" wrap="square" lIns="91425" tIns="45700" rIns="91425" bIns="45700" rtlCol="0" anchor="t" anchorCtr="0">
            <a:noAutofit/>
          </a:bodyPr>
          <a:lstStyle>
            <a:lvl1pPr marR="0" lvl="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145" name="Google Shape;145;p20"/>
          <p:cNvSpPr txBox="1">
            <a:spLocks noGrp="1"/>
          </p:cNvSpPr>
          <p:nvPr>
            <p:ph type="body" idx="1"/>
          </p:nvPr>
        </p:nvSpPr>
        <p:spPr>
          <a:xfrm>
            <a:off x="838199" y="1254125"/>
            <a:ext cx="5078414" cy="365125"/>
          </a:xfrm>
          <a:prstGeom prst="rect">
            <a:avLst/>
          </a:prstGeom>
          <a:solidFill>
            <a:schemeClr val="dk1"/>
          </a:solidFill>
          <a:ln>
            <a:noFill/>
          </a:ln>
        </p:spPr>
        <p:txBody>
          <a:bodyPr spcFirstLastPara="1" wrap="square" lIns="91425" tIns="45700" rIns="91425" bIns="45700" rtlCol="0" anchor="t" anchorCtr="0">
            <a:noAutofit/>
          </a:bodyPr>
          <a:lstStyle>
            <a:lvl1pPr marL="457200" marR="0" lvl="0" indent="-228600" algn="l" rtl="0">
              <a:lnSpc>
                <a:spcPct val="90000"/>
              </a:lnSpc>
              <a:spcBef>
                <a:spcPts val="100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146" name="Google Shape;146;p20"/>
          <p:cNvSpPr>
            <a:spLocks noGrp="1"/>
          </p:cNvSpPr>
          <p:nvPr>
            <p:ph type="chart" idx="3"/>
          </p:nvPr>
        </p:nvSpPr>
        <p:spPr>
          <a:xfrm>
            <a:off x="6240463" y="1739900"/>
            <a:ext cx="5113337" cy="4617867"/>
          </a:xfrm>
          <a:prstGeom prst="rect">
            <a:avLst/>
          </a:prstGeom>
          <a:noFill/>
          <a:ln>
            <a:noFill/>
          </a:ln>
        </p:spPr>
        <p:txBody>
          <a:bodyPr spcFirstLastPara="1" wrap="square" lIns="91425" tIns="45700" rIns="91425" bIns="45700" rtlCol="0" anchor="t" anchorCtr="0">
            <a:noAutofit/>
          </a:bodyPr>
          <a:lstStyle>
            <a:lvl1pPr marR="0" lvl="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147" name="Google Shape;147;p20"/>
          <p:cNvSpPr/>
          <p:nvPr/>
        </p:nvSpPr>
        <p:spPr>
          <a:xfrm>
            <a:off x="0" y="3759200"/>
            <a:ext cx="215900" cy="30988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8" name="Google Shape;148;p20"/>
          <p:cNvSpPr/>
          <p:nvPr/>
        </p:nvSpPr>
        <p:spPr>
          <a:xfrm>
            <a:off x="11976100" y="0"/>
            <a:ext cx="215900" cy="10795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 name="Google Shape;149;p20"/>
          <p:cNvSpPr txBox="1">
            <a:spLocks noGrp="1"/>
          </p:cNvSpPr>
          <p:nvPr>
            <p:ph type="body" idx="4"/>
          </p:nvPr>
        </p:nvSpPr>
        <p:spPr>
          <a:xfrm>
            <a:off x="6238875" y="1253869"/>
            <a:ext cx="5113337" cy="365381"/>
          </a:xfrm>
          <a:prstGeom prst="rect">
            <a:avLst/>
          </a:prstGeom>
          <a:solidFill>
            <a:schemeClr val="dk1"/>
          </a:solidFill>
          <a:ln>
            <a:noFill/>
          </a:ln>
        </p:spPr>
        <p:txBody>
          <a:bodyPr spcFirstLastPara="1" wrap="square" lIns="91425" tIns="45700" rIns="91425" bIns="45700" rtlCol="0" anchor="t" anchorCtr="0">
            <a:noAutofit/>
          </a:bodyPr>
          <a:lstStyle>
            <a:lvl1pPr marL="457200" marR="0" lvl="0" indent="-228600" algn="l" rtl="0">
              <a:lnSpc>
                <a:spcPct val="90000"/>
              </a:lnSpc>
              <a:spcBef>
                <a:spcPts val="100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2pPr>
            <a:lvl3pPr marL="1371600" marR="0" lvl="2" indent="-228600" algn="l" rtl="0">
              <a:lnSpc>
                <a:spcPct val="90000"/>
              </a:lnSpc>
              <a:spcBef>
                <a:spcPts val="5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3pPr>
            <a:lvl4pPr marL="1828800" marR="0" lvl="3" indent="-228600" algn="l" rtl="0">
              <a:lnSpc>
                <a:spcPct val="90000"/>
              </a:lnSpc>
              <a:spcBef>
                <a:spcPts val="5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150" name="Google Shape;150;p20"/>
          <p:cNvSpPr/>
          <p:nvPr/>
        </p:nvSpPr>
        <p:spPr>
          <a:xfrm>
            <a:off x="5968240" y="6412570"/>
            <a:ext cx="255520" cy="255520"/>
          </a:xfrm>
          <a:prstGeom prst="ellipse">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cons">
  <p:cSld name="Icons">
    <p:spTree>
      <p:nvGrpSpPr>
        <p:cNvPr id="1" name="Shape 151"/>
        <p:cNvGrpSpPr/>
        <p:nvPr/>
      </p:nvGrpSpPr>
      <p:grpSpPr>
        <a:xfrm>
          <a:off x="0" y="0"/>
          <a:ext cx="0" cy="0"/>
          <a:chOff x="0" y="0"/>
          <a:chExt cx="0" cy="0"/>
        </a:xfrm>
      </p:grpSpPr>
      <p:sp>
        <p:nvSpPr>
          <p:cNvPr id="152" name="Google Shape;152;p21"/>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‹Nº›</a:t>
            </a:fld>
            <a:endParaRPr/>
          </a:p>
        </p:txBody>
      </p:sp>
      <p:sp>
        <p:nvSpPr>
          <p:cNvPr id="153" name="Google Shape;153;p21"/>
          <p:cNvSpPr/>
          <p:nvPr/>
        </p:nvSpPr>
        <p:spPr>
          <a:xfrm>
            <a:off x="0" y="3759200"/>
            <a:ext cx="215900" cy="30988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4" name="Google Shape;154;p21"/>
          <p:cNvSpPr/>
          <p:nvPr/>
        </p:nvSpPr>
        <p:spPr>
          <a:xfrm>
            <a:off x="11976100" y="0"/>
            <a:ext cx="215900" cy="10795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5" name="Google Shape;155;p21"/>
          <p:cNvSpPr/>
          <p:nvPr/>
        </p:nvSpPr>
        <p:spPr>
          <a:xfrm>
            <a:off x="5968240" y="6412570"/>
            <a:ext cx="255520" cy="255520"/>
          </a:xfrm>
          <a:prstGeom prst="ellipse">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latin typeface="Calibri"/>
              <a:ea typeface="Calibri"/>
              <a:cs typeface="Calibri"/>
              <a:sym typeface="Calibri"/>
            </a:endParaRPr>
          </a:p>
        </p:txBody>
      </p:sp>
      <p:pic>
        <p:nvPicPr>
          <p:cNvPr id="156" name="Google Shape;156;p21"/>
          <p:cNvPicPr preferRelativeResize="0"/>
          <p:nvPr/>
        </p:nvPicPr>
        <p:blipFill rotWithShape="1">
          <a:blip r:embed="rId2">
            <a:alphaModFix/>
          </a:blip>
          <a:srcRect/>
          <a:stretch/>
        </p:blipFill>
        <p:spPr>
          <a:xfrm>
            <a:off x="7938732" y="2870113"/>
            <a:ext cx="896712" cy="1171184"/>
          </a:xfrm>
          <a:prstGeom prst="rect">
            <a:avLst/>
          </a:prstGeom>
          <a:noFill/>
          <a:ln>
            <a:noFill/>
          </a:ln>
        </p:spPr>
      </p:pic>
      <p:pic>
        <p:nvPicPr>
          <p:cNvPr id="157" name="Google Shape;157;p21" descr="Immagine che contiene cielo notturno&#10;&#10;Descrizione generata automaticamente"/>
          <p:cNvPicPr preferRelativeResize="0"/>
          <p:nvPr/>
        </p:nvPicPr>
        <p:blipFill rotWithShape="1">
          <a:blip r:embed="rId3">
            <a:alphaModFix/>
          </a:blip>
          <a:srcRect/>
          <a:stretch/>
        </p:blipFill>
        <p:spPr>
          <a:xfrm>
            <a:off x="1089834" y="1056043"/>
            <a:ext cx="1009814" cy="1171184"/>
          </a:xfrm>
          <a:prstGeom prst="rect">
            <a:avLst/>
          </a:prstGeom>
          <a:noFill/>
          <a:ln>
            <a:noFill/>
          </a:ln>
        </p:spPr>
      </p:pic>
      <p:pic>
        <p:nvPicPr>
          <p:cNvPr id="158" name="Google Shape;158;p21"/>
          <p:cNvPicPr preferRelativeResize="0"/>
          <p:nvPr/>
        </p:nvPicPr>
        <p:blipFill rotWithShape="1">
          <a:blip r:embed="rId4">
            <a:alphaModFix/>
          </a:blip>
          <a:srcRect/>
          <a:stretch/>
        </p:blipFill>
        <p:spPr>
          <a:xfrm>
            <a:off x="3033657" y="1056043"/>
            <a:ext cx="1146627" cy="1171184"/>
          </a:xfrm>
          <a:prstGeom prst="rect">
            <a:avLst/>
          </a:prstGeom>
          <a:noFill/>
          <a:ln>
            <a:noFill/>
          </a:ln>
        </p:spPr>
      </p:pic>
      <p:pic>
        <p:nvPicPr>
          <p:cNvPr id="159" name="Google Shape;159;p21" descr="Immagine che contiene testo, cielo notturno&#10;&#10;Descrizione generata automaticamente"/>
          <p:cNvPicPr preferRelativeResize="0"/>
          <p:nvPr/>
        </p:nvPicPr>
        <p:blipFill rotWithShape="1">
          <a:blip r:embed="rId5">
            <a:alphaModFix/>
          </a:blip>
          <a:srcRect/>
          <a:stretch/>
        </p:blipFill>
        <p:spPr>
          <a:xfrm>
            <a:off x="5613097" y="1049283"/>
            <a:ext cx="965804" cy="1171184"/>
          </a:xfrm>
          <a:prstGeom prst="rect">
            <a:avLst/>
          </a:prstGeom>
          <a:noFill/>
          <a:ln>
            <a:noFill/>
          </a:ln>
        </p:spPr>
      </p:pic>
      <p:pic>
        <p:nvPicPr>
          <p:cNvPr id="160" name="Google Shape;160;p21" descr="Immagine che contiene elettronico, altoparlante&#10;&#10;Descrizione generata automaticamente"/>
          <p:cNvPicPr preferRelativeResize="0"/>
          <p:nvPr/>
        </p:nvPicPr>
        <p:blipFill rotWithShape="1">
          <a:blip r:embed="rId6">
            <a:alphaModFix/>
          </a:blip>
          <a:srcRect/>
          <a:stretch/>
        </p:blipFill>
        <p:spPr>
          <a:xfrm>
            <a:off x="7885523" y="1012568"/>
            <a:ext cx="969930" cy="1171184"/>
          </a:xfrm>
          <a:prstGeom prst="rect">
            <a:avLst/>
          </a:prstGeom>
          <a:noFill/>
          <a:ln>
            <a:noFill/>
          </a:ln>
        </p:spPr>
      </p:pic>
      <p:pic>
        <p:nvPicPr>
          <p:cNvPr id="161" name="Google Shape;161;p21"/>
          <p:cNvPicPr preferRelativeResize="0"/>
          <p:nvPr/>
        </p:nvPicPr>
        <p:blipFill rotWithShape="1">
          <a:blip r:embed="rId7">
            <a:alphaModFix/>
          </a:blip>
          <a:srcRect/>
          <a:stretch/>
        </p:blipFill>
        <p:spPr>
          <a:xfrm>
            <a:off x="10147621" y="1012568"/>
            <a:ext cx="847930" cy="1171184"/>
          </a:xfrm>
          <a:prstGeom prst="rect">
            <a:avLst/>
          </a:prstGeom>
          <a:noFill/>
          <a:ln>
            <a:noFill/>
          </a:ln>
        </p:spPr>
      </p:pic>
      <p:pic>
        <p:nvPicPr>
          <p:cNvPr id="162" name="Google Shape;162;p21"/>
          <p:cNvPicPr preferRelativeResize="0"/>
          <p:nvPr/>
        </p:nvPicPr>
        <p:blipFill rotWithShape="1">
          <a:blip r:embed="rId8">
            <a:alphaModFix/>
          </a:blip>
          <a:srcRect/>
          <a:stretch/>
        </p:blipFill>
        <p:spPr>
          <a:xfrm>
            <a:off x="1070926" y="2966674"/>
            <a:ext cx="1171184" cy="1171184"/>
          </a:xfrm>
          <a:prstGeom prst="rect">
            <a:avLst/>
          </a:prstGeom>
          <a:noFill/>
          <a:ln>
            <a:noFill/>
          </a:ln>
        </p:spPr>
      </p:pic>
      <p:pic>
        <p:nvPicPr>
          <p:cNvPr id="163" name="Google Shape;163;p21"/>
          <p:cNvPicPr preferRelativeResize="0"/>
          <p:nvPr/>
        </p:nvPicPr>
        <p:blipFill rotWithShape="1">
          <a:blip r:embed="rId9">
            <a:alphaModFix/>
          </a:blip>
          <a:srcRect/>
          <a:stretch/>
        </p:blipFill>
        <p:spPr>
          <a:xfrm>
            <a:off x="3305434" y="2897837"/>
            <a:ext cx="732997" cy="1171184"/>
          </a:xfrm>
          <a:prstGeom prst="rect">
            <a:avLst/>
          </a:prstGeom>
          <a:noFill/>
          <a:ln>
            <a:noFill/>
          </a:ln>
        </p:spPr>
      </p:pic>
      <p:pic>
        <p:nvPicPr>
          <p:cNvPr id="164" name="Google Shape;164;p21"/>
          <p:cNvPicPr preferRelativeResize="0"/>
          <p:nvPr/>
        </p:nvPicPr>
        <p:blipFill rotWithShape="1">
          <a:blip r:embed="rId10">
            <a:alphaModFix/>
          </a:blip>
          <a:srcRect/>
          <a:stretch/>
        </p:blipFill>
        <p:spPr>
          <a:xfrm>
            <a:off x="5582146" y="2870113"/>
            <a:ext cx="896712" cy="1171184"/>
          </a:xfrm>
          <a:prstGeom prst="rect">
            <a:avLst/>
          </a:prstGeom>
          <a:noFill/>
          <a:ln>
            <a:noFill/>
          </a:ln>
        </p:spPr>
      </p:pic>
      <p:pic>
        <p:nvPicPr>
          <p:cNvPr id="165" name="Google Shape;165;p21" descr="Immagine che contiene silhouette, cielo notturno&#10;&#10;Descrizione generata automaticamente"/>
          <p:cNvPicPr preferRelativeResize="0"/>
          <p:nvPr/>
        </p:nvPicPr>
        <p:blipFill rotWithShape="1">
          <a:blip r:embed="rId11">
            <a:alphaModFix/>
          </a:blip>
          <a:srcRect/>
          <a:stretch/>
        </p:blipFill>
        <p:spPr>
          <a:xfrm>
            <a:off x="10044310" y="2931392"/>
            <a:ext cx="1054552" cy="1171184"/>
          </a:xfrm>
          <a:prstGeom prst="rect">
            <a:avLst/>
          </a:prstGeom>
          <a:noFill/>
          <a:ln>
            <a:noFill/>
          </a:ln>
        </p:spPr>
      </p:pic>
      <p:pic>
        <p:nvPicPr>
          <p:cNvPr id="166" name="Google Shape;166;p21"/>
          <p:cNvPicPr preferRelativeResize="0"/>
          <p:nvPr/>
        </p:nvPicPr>
        <p:blipFill rotWithShape="1">
          <a:blip r:embed="rId12">
            <a:alphaModFix/>
          </a:blip>
          <a:srcRect/>
          <a:stretch/>
        </p:blipFill>
        <p:spPr>
          <a:xfrm>
            <a:off x="3065755" y="4739631"/>
            <a:ext cx="1312602" cy="1171184"/>
          </a:xfrm>
          <a:prstGeom prst="rect">
            <a:avLst/>
          </a:prstGeom>
          <a:noFill/>
          <a:ln>
            <a:noFill/>
          </a:ln>
        </p:spPr>
      </p:pic>
      <p:pic>
        <p:nvPicPr>
          <p:cNvPr id="167" name="Google Shape;167;p21"/>
          <p:cNvPicPr preferRelativeResize="0"/>
          <p:nvPr/>
        </p:nvPicPr>
        <p:blipFill rotWithShape="1">
          <a:blip r:embed="rId13">
            <a:alphaModFix/>
          </a:blip>
          <a:srcRect/>
          <a:stretch/>
        </p:blipFill>
        <p:spPr>
          <a:xfrm>
            <a:off x="5420089" y="4819034"/>
            <a:ext cx="1220826" cy="1171184"/>
          </a:xfrm>
          <a:prstGeom prst="rect">
            <a:avLst/>
          </a:prstGeom>
          <a:noFill/>
          <a:ln>
            <a:noFill/>
          </a:ln>
        </p:spPr>
      </p:pic>
      <p:pic>
        <p:nvPicPr>
          <p:cNvPr id="168" name="Google Shape;168;p21"/>
          <p:cNvPicPr preferRelativeResize="0"/>
          <p:nvPr/>
        </p:nvPicPr>
        <p:blipFill rotWithShape="1">
          <a:blip r:embed="rId14">
            <a:alphaModFix/>
          </a:blip>
          <a:srcRect/>
          <a:stretch/>
        </p:blipFill>
        <p:spPr>
          <a:xfrm>
            <a:off x="7886252" y="4631401"/>
            <a:ext cx="1001671" cy="117118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subtitle" type="title">
  <p:cSld name="TITLE">
    <p:bg>
      <p:bgPr>
        <a:solidFill>
          <a:schemeClr val="dk1"/>
        </a:solidFill>
        <a:effectLst/>
      </p:bgPr>
    </p:bg>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838200" y="602166"/>
            <a:ext cx="10515600" cy="3728534"/>
          </a:xfrm>
          <a:prstGeom prst="rect">
            <a:avLst/>
          </a:prstGeom>
          <a:noFill/>
          <a:ln>
            <a:noFill/>
          </a:ln>
        </p:spPr>
        <p:txBody>
          <a:bodyPr spcFirstLastPara="1" wrap="square" lIns="91425" tIns="45700" rIns="91425" bIns="45700" rtlCol="0" anchor="t" anchorCtr="0">
            <a:noAutofit/>
          </a:bodyPr>
          <a:lstStyle>
            <a:lvl1pPr marR="0" lvl="0" algn="ctr" rtl="0">
              <a:lnSpc>
                <a:spcPct val="90000"/>
              </a:lnSpc>
              <a:spcBef>
                <a:spcPts val="0"/>
              </a:spcBef>
              <a:spcAft>
                <a:spcPts val="0"/>
              </a:spcAft>
              <a:buClr>
                <a:schemeClr val="lt1"/>
              </a:buClr>
              <a:buSzPts val="8000"/>
              <a:buFont typeface="Arial Narrow"/>
              <a:buNone/>
              <a:defRPr sz="8000" b="1" i="0" u="none" strike="noStrike" cap="none">
                <a:solidFill>
                  <a:schemeClr val="lt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rtl="0"/>
            <a:endParaRPr/>
          </a:p>
        </p:txBody>
      </p:sp>
      <p:sp>
        <p:nvSpPr>
          <p:cNvPr id="19" name="Google Shape;19;p3"/>
          <p:cNvSpPr txBox="1">
            <a:spLocks noGrp="1"/>
          </p:cNvSpPr>
          <p:nvPr>
            <p:ph type="subTitle" idx="1"/>
          </p:nvPr>
        </p:nvSpPr>
        <p:spPr>
          <a:xfrm>
            <a:off x="838200" y="4496373"/>
            <a:ext cx="10515600" cy="1759461"/>
          </a:xfrm>
          <a:prstGeom prst="rect">
            <a:avLst/>
          </a:prstGeom>
          <a:noFill/>
          <a:ln>
            <a:noFill/>
          </a:ln>
        </p:spPr>
        <p:txBody>
          <a:bodyPr spcFirstLastPara="1" wrap="square" lIns="91425" tIns="45700" rIns="91425" bIns="45700" rtlCol="0" anchor="t" anchorCtr="0">
            <a:normAutofit/>
          </a:bodyPr>
          <a:lstStyle>
            <a:lvl1pPr marR="0" lvl="0" algn="ctr" rtl="0">
              <a:lnSpc>
                <a:spcPct val="90000"/>
              </a:lnSpc>
              <a:spcBef>
                <a:spcPts val="1000"/>
              </a:spcBef>
              <a:spcAft>
                <a:spcPts val="0"/>
              </a:spcAft>
              <a:buClr>
                <a:schemeClr val="lt2"/>
              </a:buClr>
              <a:buSzPts val="2400"/>
              <a:buFont typeface="Arial"/>
              <a:buNone/>
              <a:defRPr sz="2400" b="1" i="0" u="none" strike="noStrike" cap="none">
                <a:solidFill>
                  <a:schemeClr val="lt2"/>
                </a:solidFill>
                <a:latin typeface="Arial"/>
                <a:ea typeface="Arial"/>
                <a:cs typeface="Arial"/>
                <a:sym typeface="Arial"/>
              </a:defRPr>
            </a:lvl1pPr>
            <a:lvl2pPr marR="0" lvl="1" algn="ctr"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2pPr>
            <a:lvl3pPr marR="0" lvl="2" algn="ctr"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3pPr>
            <a:lvl4pPr marR="0" lvl="3"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4pPr>
            <a:lvl5pPr marR="0" lvl="4"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5pPr>
            <a:lvl6pPr marR="0" lvl="5"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6pPr>
            <a:lvl7pPr marR="0" lvl="6"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7pPr>
            <a:lvl8pPr marR="0" lvl="7"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8pPr>
            <a:lvl9pPr marR="0" lvl="8"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9pPr>
          </a:lstStyle>
          <a:p>
            <a:pPr rtl="0"/>
            <a:endParaRPr/>
          </a:p>
        </p:txBody>
      </p:sp>
      <p:sp>
        <p:nvSpPr>
          <p:cNvPr id="20" name="Google Shape;20;p3"/>
          <p:cNvSpPr/>
          <p:nvPr/>
        </p:nvSpPr>
        <p:spPr>
          <a:xfrm>
            <a:off x="5968240" y="6412570"/>
            <a:ext cx="255520" cy="255520"/>
          </a:xfrm>
          <a:prstGeom prst="ellipse">
            <a:avLst/>
          </a:prstGeom>
          <a:no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b="0" i="0" u="none" strike="noStrike" cap="none">
              <a:latin typeface="Calibri"/>
              <a:ea typeface="Calibri"/>
              <a:cs typeface="Calibri"/>
              <a:sym typeface="Calibri"/>
            </a:endParaRPr>
          </a:p>
        </p:txBody>
      </p:sp>
      <p:sp>
        <p:nvSpPr>
          <p:cNvPr id="21" name="Google Shape;21;p3"/>
          <p:cNvSpPr/>
          <p:nvPr/>
        </p:nvSpPr>
        <p:spPr>
          <a:xfrm>
            <a:off x="0" y="3759200"/>
            <a:ext cx="215900" cy="3098800"/>
          </a:xfrm>
          <a:prstGeom prst="rect">
            <a:avLst/>
          </a:prstGeom>
          <a:solidFill>
            <a:schemeClr val="dk2"/>
          </a:solid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 name="Google Shape;22;p3"/>
          <p:cNvSpPr/>
          <p:nvPr/>
        </p:nvSpPr>
        <p:spPr>
          <a:xfrm>
            <a:off x="11976100" y="0"/>
            <a:ext cx="215900" cy="1079500"/>
          </a:xfrm>
          <a:prstGeom prst="rect">
            <a:avLst/>
          </a:prstGeom>
          <a:solidFill>
            <a:schemeClr val="dk2"/>
          </a:solid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 name="Google Shape;23;p3"/>
          <p:cNvSpPr txBox="1">
            <a:spLocks noGrp="1"/>
          </p:cNvSpPr>
          <p:nvPr>
            <p:ph type="sldNum" idx="12"/>
          </p:nvPr>
        </p:nvSpPr>
        <p:spPr>
          <a:xfrm>
            <a:off x="5861098" y="6356350"/>
            <a:ext cx="469804" cy="365125"/>
          </a:xfrm>
          <a:prstGeom prst="rect">
            <a:avLst/>
          </a:prstGeom>
          <a:noFill/>
          <a:ln>
            <a:noFill/>
          </a:ln>
        </p:spPr>
        <p:txBody>
          <a:bodyPr spcFirstLastPara="1" wrap="square" lIns="91425" tIns="45700" rIns="91425" bIns="45700" rtlCol="0" anchor="ctr" anchorCtr="0">
            <a:noAutofit/>
          </a:bodyPr>
          <a:lstStyle>
            <a:lvl1pPr marL="0" lvl="0" indent="0" algn="ctr">
              <a:spcBef>
                <a:spcPts val="0"/>
              </a:spcBef>
              <a:buNone/>
              <a:defRPr sz="1000" b="0" i="0" u="none" strike="noStrike" cap="none">
                <a:solidFill>
                  <a:schemeClr val="lt2"/>
                </a:solidFill>
                <a:latin typeface="Arial"/>
                <a:ea typeface="Arial"/>
                <a:cs typeface="Arial"/>
                <a:sym typeface="Arial"/>
              </a:defRPr>
            </a:lvl1pPr>
            <a:lvl2pPr marL="0" lvl="1" indent="0" algn="ctr">
              <a:spcBef>
                <a:spcPts val="0"/>
              </a:spcBef>
              <a:buNone/>
              <a:defRPr sz="1000" b="0" i="0" u="none" strike="noStrike" cap="none">
                <a:solidFill>
                  <a:schemeClr val="lt2"/>
                </a:solidFill>
                <a:latin typeface="Arial"/>
                <a:ea typeface="Arial"/>
                <a:cs typeface="Arial"/>
                <a:sym typeface="Arial"/>
              </a:defRPr>
            </a:lvl2pPr>
            <a:lvl3pPr marL="0" lvl="2" indent="0" algn="ctr">
              <a:spcBef>
                <a:spcPts val="0"/>
              </a:spcBef>
              <a:buNone/>
              <a:defRPr sz="1000" b="0" i="0" u="none" strike="noStrike" cap="none">
                <a:solidFill>
                  <a:schemeClr val="lt2"/>
                </a:solidFill>
                <a:latin typeface="Arial"/>
                <a:ea typeface="Arial"/>
                <a:cs typeface="Arial"/>
                <a:sym typeface="Arial"/>
              </a:defRPr>
            </a:lvl3pPr>
            <a:lvl4pPr marL="0" lvl="3" indent="0" algn="ctr">
              <a:spcBef>
                <a:spcPts val="0"/>
              </a:spcBef>
              <a:buNone/>
              <a:defRPr sz="1000" b="0" i="0" u="none" strike="noStrike" cap="none">
                <a:solidFill>
                  <a:schemeClr val="lt2"/>
                </a:solidFill>
                <a:latin typeface="Arial"/>
                <a:ea typeface="Arial"/>
                <a:cs typeface="Arial"/>
                <a:sym typeface="Arial"/>
              </a:defRPr>
            </a:lvl4pPr>
            <a:lvl5pPr marL="0" lvl="4" indent="0" algn="ctr">
              <a:spcBef>
                <a:spcPts val="0"/>
              </a:spcBef>
              <a:buNone/>
              <a:defRPr sz="1000" b="0" i="0" u="none" strike="noStrike" cap="none">
                <a:solidFill>
                  <a:schemeClr val="lt2"/>
                </a:solidFill>
                <a:latin typeface="Arial"/>
                <a:ea typeface="Arial"/>
                <a:cs typeface="Arial"/>
                <a:sym typeface="Arial"/>
              </a:defRPr>
            </a:lvl5pPr>
            <a:lvl6pPr marL="0" lvl="5" indent="0" algn="ctr">
              <a:spcBef>
                <a:spcPts val="0"/>
              </a:spcBef>
              <a:buNone/>
              <a:defRPr sz="1000" b="0" i="0" u="none" strike="noStrike" cap="none">
                <a:solidFill>
                  <a:schemeClr val="lt2"/>
                </a:solidFill>
                <a:latin typeface="Arial"/>
                <a:ea typeface="Arial"/>
                <a:cs typeface="Arial"/>
                <a:sym typeface="Arial"/>
              </a:defRPr>
            </a:lvl6pPr>
            <a:lvl7pPr marL="0" lvl="6" indent="0" algn="ctr">
              <a:spcBef>
                <a:spcPts val="0"/>
              </a:spcBef>
              <a:buNone/>
              <a:defRPr sz="1000" b="0" i="0" u="none" strike="noStrike" cap="none">
                <a:solidFill>
                  <a:schemeClr val="lt2"/>
                </a:solidFill>
                <a:latin typeface="Arial"/>
                <a:ea typeface="Arial"/>
                <a:cs typeface="Arial"/>
                <a:sym typeface="Arial"/>
              </a:defRPr>
            </a:lvl7pPr>
            <a:lvl8pPr marL="0" lvl="7" indent="0" algn="ctr">
              <a:spcBef>
                <a:spcPts val="0"/>
              </a:spcBef>
              <a:buNone/>
              <a:defRPr sz="1000" b="0" i="0" u="none" strike="noStrike" cap="none">
                <a:solidFill>
                  <a:schemeClr val="lt2"/>
                </a:solidFill>
                <a:latin typeface="Arial"/>
                <a:ea typeface="Arial"/>
                <a:cs typeface="Arial"/>
                <a:sym typeface="Arial"/>
              </a:defRPr>
            </a:lvl8pPr>
            <a:lvl9pPr marL="0" lvl="8" indent="0" algn="ctr">
              <a:spcBef>
                <a:spcPts val="0"/>
              </a:spcBef>
              <a:buNone/>
              <a:defRPr sz="1000" b="0" i="0" u="none" strike="noStrike" cap="none">
                <a:solidFill>
                  <a:schemeClr val="lt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 left / Text right white">
  <p:cSld name="Image left / Text right white">
    <p:spTree>
      <p:nvGrpSpPr>
        <p:cNvPr id="1" name="Shape 169"/>
        <p:cNvGrpSpPr/>
        <p:nvPr/>
      </p:nvGrpSpPr>
      <p:grpSpPr>
        <a:xfrm>
          <a:off x="0" y="0"/>
          <a:ext cx="0" cy="0"/>
          <a:chOff x="0" y="0"/>
          <a:chExt cx="0" cy="0"/>
        </a:xfrm>
      </p:grpSpPr>
      <p:sp>
        <p:nvSpPr>
          <p:cNvPr id="170" name="Google Shape;170;p22"/>
          <p:cNvSpPr txBox="1">
            <a:spLocks noGrp="1"/>
          </p:cNvSpPr>
          <p:nvPr>
            <p:ph type="body" idx="1"/>
          </p:nvPr>
        </p:nvSpPr>
        <p:spPr>
          <a:xfrm>
            <a:off x="6234364" y="1800002"/>
            <a:ext cx="5472000" cy="4237200"/>
          </a:xfrm>
          <a:prstGeom prst="rect">
            <a:avLst/>
          </a:prstGeom>
          <a:noFill/>
          <a:ln>
            <a:noFill/>
          </a:ln>
        </p:spPr>
        <p:txBody>
          <a:bodyPr spcFirstLastPara="1" wrap="square" lIns="91425" tIns="45700" rIns="91425" bIns="45700" rtlCol="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171" name="Google Shape;171;p22"/>
          <p:cNvSpPr>
            <a:spLocks noGrp="1"/>
          </p:cNvSpPr>
          <p:nvPr>
            <p:ph type="pic" idx="2"/>
          </p:nvPr>
        </p:nvSpPr>
        <p:spPr>
          <a:xfrm>
            <a:off x="479999" y="1800002"/>
            <a:ext cx="5472000" cy="4237200"/>
          </a:xfrm>
          <a:prstGeom prst="rect">
            <a:avLst/>
          </a:prstGeom>
          <a:solidFill>
            <a:srgbClr val="D8D8D8"/>
          </a:solidFill>
          <a:ln>
            <a:noFill/>
          </a:ln>
        </p:spPr>
      </p:sp>
      <p:sp>
        <p:nvSpPr>
          <p:cNvPr id="172" name="Google Shape;172;p22"/>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rtlCol="0" anchor="t" anchorCtr="0">
            <a:noAutofit/>
          </a:bodyPr>
          <a:lstStyle>
            <a:lvl1pPr marR="0" lvl="0" algn="l" rtl="0">
              <a:lnSpc>
                <a:spcPct val="90000"/>
              </a:lnSpc>
              <a:spcBef>
                <a:spcPts val="0"/>
              </a:spcBef>
              <a:spcAft>
                <a:spcPts val="0"/>
              </a:spcAft>
              <a:buClr>
                <a:schemeClr val="dk1"/>
              </a:buClr>
              <a:buSzPts val="4400"/>
              <a:buFont typeface="Arial Narrow"/>
              <a:buNone/>
              <a:defRPr sz="4400" b="1" i="0">
                <a:solidFill>
                  <a:schemeClr val="dk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rtl="0"/>
            <a:endParaRPr/>
          </a:p>
        </p:txBody>
      </p:sp>
      <p:sp>
        <p:nvSpPr>
          <p:cNvPr id="173" name="Google Shape;173;p22"/>
          <p:cNvSpPr txBox="1">
            <a:spLocks noGrp="1"/>
          </p:cNvSpPr>
          <p:nvPr>
            <p:ph type="body" idx="3"/>
          </p:nvPr>
        </p:nvSpPr>
        <p:spPr>
          <a:xfrm>
            <a:off x="480486" y="1188004"/>
            <a:ext cx="8160000" cy="288925"/>
          </a:xfrm>
          <a:prstGeom prst="rect">
            <a:avLst/>
          </a:prstGeom>
          <a:noFill/>
          <a:ln>
            <a:noFill/>
          </a:ln>
        </p:spPr>
        <p:txBody>
          <a:bodyPr spcFirstLastPara="1" wrap="square" lIns="18000" tIns="45700" rIns="91425" bIns="45700" rtlCol="0" anchor="ctr" anchorCtr="0">
            <a:normAutofit/>
          </a:bodyPr>
          <a:lstStyle>
            <a:lvl1pPr marL="457200" marR="0" lvl="0" indent="-330200" algn="l" rtl="0">
              <a:lnSpc>
                <a:spcPct val="90000"/>
              </a:lnSpc>
              <a:spcBef>
                <a:spcPts val="10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Quotation white">
  <p:cSld name="2_Quotation white">
    <p:spTree>
      <p:nvGrpSpPr>
        <p:cNvPr id="1" name="Shape 174"/>
        <p:cNvGrpSpPr/>
        <p:nvPr/>
      </p:nvGrpSpPr>
      <p:grpSpPr>
        <a:xfrm>
          <a:off x="0" y="0"/>
          <a:ext cx="0" cy="0"/>
          <a:chOff x="0" y="0"/>
          <a:chExt cx="0" cy="0"/>
        </a:xfrm>
      </p:grpSpPr>
      <p:sp>
        <p:nvSpPr>
          <p:cNvPr id="175" name="Google Shape;175;p23"/>
          <p:cNvSpPr txBox="1">
            <a:spLocks noGrp="1"/>
          </p:cNvSpPr>
          <p:nvPr>
            <p:ph type="body" idx="1"/>
          </p:nvPr>
        </p:nvSpPr>
        <p:spPr>
          <a:xfrm>
            <a:off x="6234364" y="1800002"/>
            <a:ext cx="5472000" cy="4237200"/>
          </a:xfrm>
          <a:prstGeom prst="rect">
            <a:avLst/>
          </a:prstGeom>
          <a:solidFill>
            <a:srgbClr val="009CDE"/>
          </a:solidFill>
          <a:ln>
            <a:noFill/>
          </a:ln>
        </p:spPr>
        <p:txBody>
          <a:bodyPr spcFirstLastPara="1" wrap="square" lIns="144000" tIns="144000" rIns="144000" bIns="144000" rtlCol="0" anchor="t" anchorCtr="0">
            <a:noAutofit/>
          </a:bodyPr>
          <a:lstStyle>
            <a:lvl1pPr marL="457200" marR="0" lvl="0" indent="-317500" algn="l" rtl="0">
              <a:lnSpc>
                <a:spcPct val="90000"/>
              </a:lnSpc>
              <a:spcBef>
                <a:spcPts val="1000"/>
              </a:spcBef>
              <a:spcAft>
                <a:spcPts val="0"/>
              </a:spcAft>
              <a:buClr>
                <a:schemeClr val="lt1"/>
              </a:buClr>
              <a:buSzPts val="1400"/>
              <a:buFont typeface="Arial"/>
              <a:buChar char="•"/>
              <a:defRPr sz="1400" b="1" i="0" u="none" strike="noStrike" cap="none">
                <a:solidFill>
                  <a:schemeClr val="lt1"/>
                </a:solidFill>
                <a:latin typeface="Calibri"/>
                <a:ea typeface="Calibri"/>
                <a:cs typeface="Calibri"/>
                <a:sym typeface="Calibri"/>
              </a:defRPr>
            </a:lvl1pPr>
            <a:lvl2pPr marL="914400" marR="0" lvl="1"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2pPr>
            <a:lvl3pPr marL="1371600" marR="0" lvl="2"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3pPr>
            <a:lvl4pPr marL="1828800" marR="0" lvl="3"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4pPr>
            <a:lvl5pPr marL="2286000" marR="0" lvl="4"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176" name="Google Shape;176;p23"/>
          <p:cNvSpPr>
            <a:spLocks noGrp="1"/>
          </p:cNvSpPr>
          <p:nvPr>
            <p:ph type="pic" idx="2"/>
          </p:nvPr>
        </p:nvSpPr>
        <p:spPr>
          <a:xfrm>
            <a:off x="479999" y="1800002"/>
            <a:ext cx="5472000" cy="4237200"/>
          </a:xfrm>
          <a:prstGeom prst="rect">
            <a:avLst/>
          </a:prstGeom>
          <a:solidFill>
            <a:srgbClr val="D8D8D8"/>
          </a:solidFill>
          <a:ln>
            <a:noFill/>
          </a:ln>
        </p:spPr>
      </p:sp>
      <p:sp>
        <p:nvSpPr>
          <p:cNvPr id="177" name="Google Shape;177;p23"/>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rtlCol="0" anchor="t" anchorCtr="0">
            <a:noAutofit/>
          </a:bodyPr>
          <a:lstStyle>
            <a:lvl1pPr marR="0" lvl="0" algn="l" rtl="0">
              <a:lnSpc>
                <a:spcPct val="90000"/>
              </a:lnSpc>
              <a:spcBef>
                <a:spcPts val="0"/>
              </a:spcBef>
              <a:spcAft>
                <a:spcPts val="0"/>
              </a:spcAft>
              <a:buClr>
                <a:schemeClr val="dk1"/>
              </a:buClr>
              <a:buSzPts val="4400"/>
              <a:buFont typeface="Arial Narrow"/>
              <a:buNone/>
              <a:defRPr sz="4400" b="1" i="0">
                <a:solidFill>
                  <a:schemeClr val="dk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rtl="0"/>
            <a:endParaRPr/>
          </a:p>
        </p:txBody>
      </p:sp>
      <p:sp>
        <p:nvSpPr>
          <p:cNvPr id="178" name="Google Shape;178;p23"/>
          <p:cNvSpPr txBox="1">
            <a:spLocks noGrp="1"/>
          </p:cNvSpPr>
          <p:nvPr>
            <p:ph type="body" idx="3"/>
          </p:nvPr>
        </p:nvSpPr>
        <p:spPr>
          <a:xfrm>
            <a:off x="480486" y="1188004"/>
            <a:ext cx="8160000" cy="288925"/>
          </a:xfrm>
          <a:prstGeom prst="rect">
            <a:avLst/>
          </a:prstGeom>
          <a:noFill/>
          <a:ln>
            <a:noFill/>
          </a:ln>
        </p:spPr>
        <p:txBody>
          <a:bodyPr spcFirstLastPara="1" wrap="square" lIns="18000" tIns="45700" rIns="91425" bIns="45700" rtlCol="0" anchor="ctr" anchorCtr="0">
            <a:normAutofit/>
          </a:bodyPr>
          <a:lstStyle>
            <a:lvl1pPr marL="457200" marR="0" lvl="0" indent="-330200" algn="l" rtl="0">
              <a:lnSpc>
                <a:spcPct val="90000"/>
              </a:lnSpc>
              <a:spcBef>
                <a:spcPts val="10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paragraph + text">
  <p:cSld name="1_title paragraph + text">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838200" y="365125"/>
            <a:ext cx="10515600" cy="714375"/>
          </a:xfrm>
          <a:prstGeom prst="rect">
            <a:avLst/>
          </a:prstGeom>
          <a:noFill/>
          <a:ln>
            <a:noFill/>
          </a:ln>
        </p:spPr>
        <p:txBody>
          <a:bodyPr spcFirstLastPara="1" wrap="square" lIns="91425" tIns="45700" rIns="91425" bIns="45700" rtlCol="0" anchor="t" anchorCtr="0">
            <a:noAutofit/>
          </a:bodyPr>
          <a:lstStyle>
            <a:lvl1pPr marR="0" lvl="0" algn="ctr" rtl="0">
              <a:lnSpc>
                <a:spcPct val="90000"/>
              </a:lnSpc>
              <a:spcBef>
                <a:spcPts val="0"/>
              </a:spcBef>
              <a:spcAft>
                <a:spcPts val="0"/>
              </a:spcAft>
              <a:buClr>
                <a:schemeClr val="dk2"/>
              </a:buClr>
              <a:buSzPts val="4400"/>
              <a:buFont typeface="Arial Narrow"/>
              <a:buNone/>
              <a:defRPr sz="4400" b="1" i="0" u="none" strike="noStrike" cap="none">
                <a:solidFill>
                  <a:schemeClr val="dk2"/>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rtl="0"/>
            <a:endParaRPr/>
          </a:p>
        </p:txBody>
      </p:sp>
      <p:sp>
        <p:nvSpPr>
          <p:cNvPr id="28" name="Google Shape;28;p5"/>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‹Nº›</a:t>
            </a:fld>
            <a:endParaRPr/>
          </a:p>
        </p:txBody>
      </p:sp>
      <p:sp>
        <p:nvSpPr>
          <p:cNvPr id="29" name="Google Shape;29;p5"/>
          <p:cNvSpPr txBox="1">
            <a:spLocks noGrp="1"/>
          </p:cNvSpPr>
          <p:nvPr>
            <p:ph type="body" idx="1"/>
          </p:nvPr>
        </p:nvSpPr>
        <p:spPr>
          <a:xfrm>
            <a:off x="838199" y="1384300"/>
            <a:ext cx="10514013" cy="4973466"/>
          </a:xfrm>
          <a:prstGeom prst="rect">
            <a:avLst/>
          </a:prstGeom>
          <a:noFill/>
          <a:ln>
            <a:noFill/>
          </a:ln>
        </p:spPr>
        <p:txBody>
          <a:bodyPr spcFirstLastPara="1" wrap="square" lIns="91425" tIns="45700" rIns="91425" bIns="45700" rtlCol="0" anchor="t" anchorCtr="0">
            <a:norm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30" name="Google Shape;30;p5"/>
          <p:cNvSpPr/>
          <p:nvPr/>
        </p:nvSpPr>
        <p:spPr>
          <a:xfrm>
            <a:off x="0" y="3759200"/>
            <a:ext cx="215900" cy="30988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 name="Google Shape;31;p5"/>
          <p:cNvSpPr/>
          <p:nvPr/>
        </p:nvSpPr>
        <p:spPr>
          <a:xfrm>
            <a:off x="11976100" y="0"/>
            <a:ext cx="215900" cy="10795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 name="Google Shape;32;p5"/>
          <p:cNvSpPr/>
          <p:nvPr/>
        </p:nvSpPr>
        <p:spPr>
          <a:xfrm>
            <a:off x="5968240" y="6412570"/>
            <a:ext cx="255520" cy="255520"/>
          </a:xfrm>
          <a:prstGeom prst="ellipse">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b="0" i="0" u="none" strike="noStrike" cap="none">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image + Title + text">
  <p:cSld name="1_image + Title + text">
    <p:spTree>
      <p:nvGrpSpPr>
        <p:cNvPr id="1" name="Shape 33"/>
        <p:cNvGrpSpPr/>
        <p:nvPr/>
      </p:nvGrpSpPr>
      <p:grpSpPr>
        <a:xfrm>
          <a:off x="0" y="0"/>
          <a:ext cx="0" cy="0"/>
          <a:chOff x="0" y="0"/>
          <a:chExt cx="0" cy="0"/>
        </a:xfrm>
      </p:grpSpPr>
      <p:sp>
        <p:nvSpPr>
          <p:cNvPr id="34" name="Google Shape;34;p6"/>
          <p:cNvSpPr txBox="1">
            <a:spLocks noGrp="1"/>
          </p:cNvSpPr>
          <p:nvPr>
            <p:ph type="body" idx="1"/>
          </p:nvPr>
        </p:nvSpPr>
        <p:spPr>
          <a:xfrm>
            <a:off x="839788" y="1400432"/>
            <a:ext cx="5076825" cy="4761053"/>
          </a:xfrm>
          <a:prstGeom prst="rect">
            <a:avLst/>
          </a:prstGeom>
          <a:noFill/>
          <a:ln>
            <a:noFill/>
          </a:ln>
        </p:spPr>
        <p:txBody>
          <a:bodyPr spcFirstLastPara="1" wrap="square" lIns="91425" tIns="45700" rIns="91425" bIns="45700" rtlCol="0" anchor="t" anchorCtr="0">
            <a:norm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rgbClr val="898A9B"/>
              </a:buClr>
              <a:buSzPts val="2000"/>
              <a:buFont typeface="Arial"/>
              <a:buNone/>
              <a:defRPr sz="2000" b="0" i="0" u="none" strike="noStrike" cap="none">
                <a:solidFill>
                  <a:srgbClr val="898A9B"/>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98A9B"/>
              </a:buClr>
              <a:buSzPts val="1800"/>
              <a:buFont typeface="Arial"/>
              <a:buNone/>
              <a:defRPr sz="1800" b="0" i="0" u="none" strike="noStrike" cap="none">
                <a:solidFill>
                  <a:srgbClr val="898A9B"/>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9pPr>
          </a:lstStyle>
          <a:p>
            <a:pPr rtl="0"/>
            <a:endParaRPr/>
          </a:p>
        </p:txBody>
      </p:sp>
      <p:sp>
        <p:nvSpPr>
          <p:cNvPr id="35" name="Google Shape;35;p6"/>
          <p:cNvSpPr/>
          <p:nvPr/>
        </p:nvSpPr>
        <p:spPr>
          <a:xfrm>
            <a:off x="6502400" y="3771900"/>
            <a:ext cx="5689600" cy="3086100"/>
          </a:xfrm>
          <a:prstGeom prst="rect">
            <a:avLst/>
          </a:prstGeom>
          <a:solidFill>
            <a:schemeClr val="dk1"/>
          </a:solidFill>
          <a:ln w="12700" cap="flat" cmpd="sng">
            <a:solidFill>
              <a:srgbClr val="B4AB88"/>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6" name="Google Shape;36;p6"/>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‹Nº›</a:t>
            </a:fld>
            <a:endParaRPr/>
          </a:p>
        </p:txBody>
      </p:sp>
      <p:sp>
        <p:nvSpPr>
          <p:cNvPr id="37" name="Google Shape;37;p6"/>
          <p:cNvSpPr>
            <a:spLocks noGrp="1"/>
          </p:cNvSpPr>
          <p:nvPr>
            <p:ph type="pic" idx="2"/>
          </p:nvPr>
        </p:nvSpPr>
        <p:spPr>
          <a:xfrm>
            <a:off x="6502400" y="1400432"/>
            <a:ext cx="4849812" cy="4761052"/>
          </a:xfrm>
          <a:prstGeom prst="rect">
            <a:avLst/>
          </a:prstGeom>
          <a:noFill/>
          <a:ln>
            <a:noFill/>
          </a:ln>
        </p:spPr>
      </p:sp>
      <p:sp>
        <p:nvSpPr>
          <p:cNvPr id="38" name="Google Shape;38;p6"/>
          <p:cNvSpPr/>
          <p:nvPr/>
        </p:nvSpPr>
        <p:spPr>
          <a:xfrm>
            <a:off x="0" y="3759200"/>
            <a:ext cx="215900" cy="30988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 name="Google Shape;39;p6"/>
          <p:cNvSpPr/>
          <p:nvPr/>
        </p:nvSpPr>
        <p:spPr>
          <a:xfrm>
            <a:off x="11976100" y="0"/>
            <a:ext cx="215900" cy="10795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 name="Google Shape;40;p6"/>
          <p:cNvSpPr/>
          <p:nvPr/>
        </p:nvSpPr>
        <p:spPr>
          <a:xfrm>
            <a:off x="5968240" y="6412570"/>
            <a:ext cx="255520" cy="255520"/>
          </a:xfrm>
          <a:prstGeom prst="ellipse">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b="0" i="0" u="none" strike="noStrike" cap="none">
              <a:latin typeface="Calibri"/>
              <a:ea typeface="Calibri"/>
              <a:cs typeface="Calibri"/>
              <a:sym typeface="Calibri"/>
            </a:endParaRPr>
          </a:p>
        </p:txBody>
      </p:sp>
      <p:sp>
        <p:nvSpPr>
          <p:cNvPr id="41" name="Google Shape;41;p6"/>
          <p:cNvSpPr txBox="1">
            <a:spLocks noGrp="1"/>
          </p:cNvSpPr>
          <p:nvPr>
            <p:ph type="body" idx="3"/>
          </p:nvPr>
        </p:nvSpPr>
        <p:spPr>
          <a:xfrm>
            <a:off x="839788" y="356992"/>
            <a:ext cx="10512425" cy="722508"/>
          </a:xfrm>
          <a:prstGeom prst="rect">
            <a:avLst/>
          </a:prstGeom>
          <a:noFill/>
          <a:ln>
            <a:noFill/>
          </a:ln>
        </p:spPr>
        <p:txBody>
          <a:bodyPr spcFirstLastPara="1" wrap="square" lIns="91425" tIns="45700" rIns="91425" bIns="45700" rtlCol="0" anchor="t" anchorCtr="0">
            <a:noAutofit/>
          </a:bodyPr>
          <a:lstStyle>
            <a:lvl1pPr marL="457200" marR="0" lvl="0" indent="-228600" algn="ctr" rtl="0">
              <a:lnSpc>
                <a:spcPct val="90000"/>
              </a:lnSpc>
              <a:spcBef>
                <a:spcPts val="1000"/>
              </a:spcBef>
              <a:spcAft>
                <a:spcPts val="0"/>
              </a:spcAft>
              <a:buClr>
                <a:schemeClr val="dk2"/>
              </a:buClr>
              <a:buSzPts val="4400"/>
              <a:buFont typeface="Arial"/>
              <a:buNone/>
              <a:defRPr sz="4400" b="1" i="0" u="none" strike="noStrike" cap="none">
                <a:solidFill>
                  <a:schemeClr val="dk2"/>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mage">
  <p:cSld name="Image">
    <p:spTree>
      <p:nvGrpSpPr>
        <p:cNvPr id="1" name="Shape 42"/>
        <p:cNvGrpSpPr/>
        <p:nvPr/>
      </p:nvGrpSpPr>
      <p:grpSpPr>
        <a:xfrm>
          <a:off x="0" y="0"/>
          <a:ext cx="0" cy="0"/>
          <a:chOff x="0" y="0"/>
          <a:chExt cx="0" cy="0"/>
        </a:xfrm>
      </p:grpSpPr>
      <p:sp>
        <p:nvSpPr>
          <p:cNvPr id="43" name="Google Shape;43;p7"/>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‹Nº›</a:t>
            </a:fld>
            <a:endParaRPr/>
          </a:p>
        </p:txBody>
      </p:sp>
      <p:sp>
        <p:nvSpPr>
          <p:cNvPr id="44" name="Google Shape;44;p7"/>
          <p:cNvSpPr>
            <a:spLocks noGrp="1"/>
          </p:cNvSpPr>
          <p:nvPr>
            <p:ph type="pic" idx="2"/>
          </p:nvPr>
        </p:nvSpPr>
        <p:spPr>
          <a:xfrm>
            <a:off x="839788" y="0"/>
            <a:ext cx="10512424" cy="6161484"/>
          </a:xfrm>
          <a:prstGeom prst="rect">
            <a:avLst/>
          </a:prstGeom>
          <a:noFill/>
          <a:ln>
            <a:noFill/>
          </a:ln>
        </p:spPr>
      </p:sp>
      <p:sp>
        <p:nvSpPr>
          <p:cNvPr id="45" name="Google Shape;45;p7"/>
          <p:cNvSpPr/>
          <p:nvPr/>
        </p:nvSpPr>
        <p:spPr>
          <a:xfrm>
            <a:off x="0" y="3759200"/>
            <a:ext cx="215900" cy="30988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6" name="Google Shape;46;p7"/>
          <p:cNvSpPr/>
          <p:nvPr/>
        </p:nvSpPr>
        <p:spPr>
          <a:xfrm>
            <a:off x="11976100" y="0"/>
            <a:ext cx="215900" cy="10795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7" name="Google Shape;47;p7"/>
          <p:cNvSpPr/>
          <p:nvPr/>
        </p:nvSpPr>
        <p:spPr>
          <a:xfrm>
            <a:off x="5968240" y="6412570"/>
            <a:ext cx="255520" cy="255520"/>
          </a:xfrm>
          <a:prstGeom prst="ellipse">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b="0" i="0" u="none" strike="noStrike" cap="none">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paragraph + text double coloumn">
  <p:cSld name="title paragraph + text double coloumn">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838200" y="365125"/>
            <a:ext cx="10515600" cy="714375"/>
          </a:xfrm>
          <a:prstGeom prst="rect">
            <a:avLst/>
          </a:prstGeom>
          <a:noFill/>
          <a:ln>
            <a:noFill/>
          </a:ln>
        </p:spPr>
        <p:txBody>
          <a:bodyPr spcFirstLastPara="1" wrap="square" lIns="91425" tIns="45700" rIns="91425" bIns="45700" rtlCol="0" anchor="t" anchorCtr="0">
            <a:noAutofit/>
          </a:bodyPr>
          <a:lstStyle>
            <a:lvl1pPr marR="0" lvl="0" algn="ctr" rtl="0">
              <a:lnSpc>
                <a:spcPct val="90000"/>
              </a:lnSpc>
              <a:spcBef>
                <a:spcPts val="0"/>
              </a:spcBef>
              <a:spcAft>
                <a:spcPts val="0"/>
              </a:spcAft>
              <a:buClr>
                <a:schemeClr val="dk2"/>
              </a:buClr>
              <a:buSzPts val="4400"/>
              <a:buFont typeface="Arial Narrow"/>
              <a:buNone/>
              <a:defRPr sz="4400" b="1" i="0" u="none" strike="noStrike" cap="none">
                <a:solidFill>
                  <a:schemeClr val="dk2"/>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rtl="0"/>
            <a:endParaRPr/>
          </a:p>
        </p:txBody>
      </p:sp>
      <p:sp>
        <p:nvSpPr>
          <p:cNvPr id="50" name="Google Shape;50;p8"/>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‹Nº›</a:t>
            </a:fld>
            <a:endParaRPr/>
          </a:p>
        </p:txBody>
      </p:sp>
      <p:sp>
        <p:nvSpPr>
          <p:cNvPr id="51" name="Google Shape;51;p8"/>
          <p:cNvSpPr txBox="1">
            <a:spLocks noGrp="1"/>
          </p:cNvSpPr>
          <p:nvPr>
            <p:ph type="body" idx="1"/>
          </p:nvPr>
        </p:nvSpPr>
        <p:spPr>
          <a:xfrm>
            <a:off x="838200" y="1384300"/>
            <a:ext cx="5092602" cy="4973466"/>
          </a:xfrm>
          <a:prstGeom prst="rect">
            <a:avLst/>
          </a:prstGeom>
          <a:noFill/>
          <a:ln>
            <a:noFill/>
          </a:ln>
        </p:spPr>
        <p:txBody>
          <a:bodyPr spcFirstLastPara="1" wrap="square" lIns="91425" tIns="45700" rIns="91425" bIns="45700" rtlCol="0" anchor="t" anchorCtr="0">
            <a:norm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52" name="Google Shape;52;p8"/>
          <p:cNvSpPr txBox="1">
            <a:spLocks noGrp="1"/>
          </p:cNvSpPr>
          <p:nvPr>
            <p:ph type="body" idx="2"/>
          </p:nvPr>
        </p:nvSpPr>
        <p:spPr>
          <a:xfrm>
            <a:off x="6261198" y="1384300"/>
            <a:ext cx="5092602" cy="4973638"/>
          </a:xfrm>
          <a:prstGeom prst="rect">
            <a:avLst/>
          </a:prstGeom>
          <a:noFill/>
          <a:ln>
            <a:noFill/>
          </a:ln>
        </p:spPr>
        <p:txBody>
          <a:bodyPr spcFirstLastPara="1" wrap="square" lIns="91425" tIns="45700" rIns="91425" bIns="45700" rtlCol="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53" name="Google Shape;53;p8"/>
          <p:cNvSpPr/>
          <p:nvPr/>
        </p:nvSpPr>
        <p:spPr>
          <a:xfrm>
            <a:off x="0" y="3759200"/>
            <a:ext cx="215900" cy="30988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 name="Google Shape;54;p8"/>
          <p:cNvSpPr/>
          <p:nvPr/>
        </p:nvSpPr>
        <p:spPr>
          <a:xfrm>
            <a:off x="11976100" y="0"/>
            <a:ext cx="215900" cy="10795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 name="Google Shape;55;p8"/>
          <p:cNvSpPr/>
          <p:nvPr/>
        </p:nvSpPr>
        <p:spPr>
          <a:xfrm>
            <a:off x="5968240" y="6412570"/>
            <a:ext cx="255520" cy="255520"/>
          </a:xfrm>
          <a:prstGeom prst="ellipse">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 Stories_title + text">
  <p:cSld name="1 Stories_title + text">
    <p:spTree>
      <p:nvGrpSpPr>
        <p:cNvPr id="1" name="Shape 56"/>
        <p:cNvGrpSpPr/>
        <p:nvPr/>
      </p:nvGrpSpPr>
      <p:grpSpPr>
        <a:xfrm>
          <a:off x="0" y="0"/>
          <a:ext cx="0" cy="0"/>
          <a:chOff x="0" y="0"/>
          <a:chExt cx="0" cy="0"/>
        </a:xfrm>
      </p:grpSpPr>
      <p:sp>
        <p:nvSpPr>
          <p:cNvPr id="57" name="Google Shape;57;p9"/>
          <p:cNvSpPr/>
          <p:nvPr/>
        </p:nvSpPr>
        <p:spPr>
          <a:xfrm>
            <a:off x="0" y="-1"/>
            <a:ext cx="5257800" cy="3764071"/>
          </a:xfrm>
          <a:prstGeom prst="rect">
            <a:avLst/>
          </a:prstGeom>
          <a:solidFill>
            <a:schemeClr val="dk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 name="Google Shape;58;p9"/>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‹Nº›</a:t>
            </a:fld>
            <a:endParaRPr/>
          </a:p>
        </p:txBody>
      </p:sp>
      <p:sp>
        <p:nvSpPr>
          <p:cNvPr id="59" name="Google Shape;59;p9"/>
          <p:cNvSpPr txBox="1">
            <a:spLocks noGrp="1"/>
          </p:cNvSpPr>
          <p:nvPr>
            <p:ph type="title"/>
          </p:nvPr>
        </p:nvSpPr>
        <p:spPr>
          <a:xfrm>
            <a:off x="838200" y="853698"/>
            <a:ext cx="4102100" cy="2734100"/>
          </a:xfrm>
          <a:prstGeom prst="rect">
            <a:avLst/>
          </a:prstGeom>
          <a:noFill/>
          <a:ln>
            <a:noFill/>
          </a:ln>
        </p:spPr>
        <p:txBody>
          <a:bodyPr spcFirstLastPara="1" wrap="square" lIns="91425" tIns="45700" rIns="91425" bIns="45700" rtlCol="0" anchor="t" anchorCtr="0">
            <a:noAutofit/>
          </a:bodyPr>
          <a:lstStyle>
            <a:lvl1pPr marR="0" lvl="0" algn="l" rtl="0">
              <a:lnSpc>
                <a:spcPct val="90000"/>
              </a:lnSpc>
              <a:spcBef>
                <a:spcPts val="0"/>
              </a:spcBef>
              <a:spcAft>
                <a:spcPts val="0"/>
              </a:spcAft>
              <a:buClr>
                <a:schemeClr val="lt1"/>
              </a:buClr>
              <a:buSzPts val="4400"/>
              <a:buFont typeface="Arial Narrow"/>
              <a:buNone/>
              <a:defRPr sz="4400" b="1" i="0" u="none" strike="noStrike" cap="none">
                <a:solidFill>
                  <a:schemeClr val="lt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rtl="0"/>
            <a:endParaRPr/>
          </a:p>
        </p:txBody>
      </p:sp>
      <p:sp>
        <p:nvSpPr>
          <p:cNvPr id="60" name="Google Shape;60;p9"/>
          <p:cNvSpPr txBox="1">
            <a:spLocks noGrp="1"/>
          </p:cNvSpPr>
          <p:nvPr>
            <p:ph type="body" idx="1"/>
          </p:nvPr>
        </p:nvSpPr>
        <p:spPr>
          <a:xfrm>
            <a:off x="839788" y="4038600"/>
            <a:ext cx="4418012" cy="2184400"/>
          </a:xfrm>
          <a:prstGeom prst="rect">
            <a:avLst/>
          </a:prstGeom>
          <a:noFill/>
          <a:ln>
            <a:noFill/>
          </a:ln>
        </p:spPr>
        <p:txBody>
          <a:bodyPr spcFirstLastPara="1" wrap="square" lIns="91425" tIns="45700" rIns="91425" bIns="45700" rtlCol="0" anchor="t" anchorCtr="0">
            <a:normAutofit/>
          </a:bodyPr>
          <a:lstStyle>
            <a:lvl1pPr marL="457200" marR="0" lvl="0" indent="-228600" algn="l" rtl="0">
              <a:lnSpc>
                <a:spcPct val="90000"/>
              </a:lnSpc>
              <a:spcBef>
                <a:spcPts val="1000"/>
              </a:spcBef>
              <a:spcAft>
                <a:spcPts val="0"/>
              </a:spcAft>
              <a:buClr>
                <a:schemeClr val="dk2"/>
              </a:buClr>
              <a:buSzPts val="2400"/>
              <a:buFont typeface="Arial"/>
              <a:buNone/>
              <a:defRPr sz="2400" b="1" i="0" u="none" strike="noStrike" cap="none">
                <a:solidFill>
                  <a:schemeClr val="dk2"/>
                </a:solidFill>
                <a:latin typeface="Arial Narrow"/>
                <a:ea typeface="Arial Narrow"/>
                <a:cs typeface="Arial Narrow"/>
                <a:sym typeface="Arial Narrow"/>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61" name="Google Shape;61;p9"/>
          <p:cNvSpPr txBox="1">
            <a:spLocks noGrp="1"/>
          </p:cNvSpPr>
          <p:nvPr>
            <p:ph type="body" idx="2"/>
          </p:nvPr>
        </p:nvSpPr>
        <p:spPr>
          <a:xfrm>
            <a:off x="5422899" y="495300"/>
            <a:ext cx="5929313" cy="5727700"/>
          </a:xfrm>
          <a:prstGeom prst="rect">
            <a:avLst/>
          </a:prstGeom>
          <a:noFill/>
          <a:ln>
            <a:noFill/>
          </a:ln>
        </p:spPr>
        <p:txBody>
          <a:bodyPr spcFirstLastPara="1" wrap="square" lIns="91425" tIns="45700" rIns="91425" bIns="45700" rtlCol="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62" name="Google Shape;62;p9"/>
          <p:cNvSpPr txBox="1">
            <a:spLocks noGrp="1"/>
          </p:cNvSpPr>
          <p:nvPr>
            <p:ph type="body" idx="3"/>
          </p:nvPr>
        </p:nvSpPr>
        <p:spPr>
          <a:xfrm>
            <a:off x="839788" y="495300"/>
            <a:ext cx="4116387" cy="223631"/>
          </a:xfrm>
          <a:prstGeom prst="rect">
            <a:avLst/>
          </a:prstGeom>
          <a:noFill/>
          <a:ln>
            <a:noFill/>
          </a:ln>
        </p:spPr>
        <p:txBody>
          <a:bodyPr spcFirstLastPara="1" wrap="square" lIns="91425" tIns="45700" rIns="91425" bIns="45700" rtlCol="0" anchor="t" anchorCtr="0">
            <a:normAutofit/>
          </a:bodyPr>
          <a:lstStyle>
            <a:lvl1pPr marL="457200" marR="0" lvl="0" indent="-228600" algn="l" rtl="0">
              <a:lnSpc>
                <a:spcPct val="90000"/>
              </a:lnSpc>
              <a:spcBef>
                <a:spcPts val="1000"/>
              </a:spcBef>
              <a:spcAft>
                <a:spcPts val="0"/>
              </a:spcAft>
              <a:buClr>
                <a:schemeClr val="lt2"/>
              </a:buClr>
              <a:buSzPts val="1400"/>
              <a:buFont typeface="Arial"/>
              <a:buNone/>
              <a:defRPr sz="1400" b="1" i="0" u="none" strike="noStrike" cap="none">
                <a:solidFill>
                  <a:schemeClr val="lt2"/>
                </a:solidFill>
                <a:latin typeface="Arial"/>
                <a:ea typeface="Arial"/>
                <a:cs typeface="Arial"/>
                <a:sym typeface="Arial"/>
              </a:defRPr>
            </a:lvl1pPr>
            <a:lvl2pPr marL="914400" marR="0" lvl="1" indent="-228600" algn="l" rtl="0">
              <a:lnSpc>
                <a:spcPct val="90000"/>
              </a:lnSpc>
              <a:spcBef>
                <a:spcPts val="500"/>
              </a:spcBef>
              <a:spcAft>
                <a:spcPts val="0"/>
              </a:spcAft>
              <a:buClr>
                <a:schemeClr val="lt2"/>
              </a:buClr>
              <a:buSzPts val="1200"/>
              <a:buFont typeface="Arial"/>
              <a:buNone/>
              <a:defRPr sz="1200" b="0" i="0" u="none" strike="noStrike" cap="none">
                <a:solidFill>
                  <a:schemeClr val="lt2"/>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2"/>
              </a:buClr>
              <a:buSzPts val="1200"/>
              <a:buFont typeface="Arial"/>
              <a:buNone/>
              <a:defRPr sz="1200" b="0" i="0" u="none" strike="noStrike" cap="none">
                <a:solidFill>
                  <a:schemeClr val="lt2"/>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2"/>
              </a:buClr>
              <a:buSzPts val="1200"/>
              <a:buFont typeface="Arial"/>
              <a:buNone/>
              <a:defRPr sz="1200" b="0" i="0" u="none" strike="noStrike" cap="none">
                <a:solidFill>
                  <a:schemeClr val="lt2"/>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2"/>
              </a:buClr>
              <a:buSzPts val="1200"/>
              <a:buFont typeface="Arial"/>
              <a:buNone/>
              <a:defRPr sz="1200" b="0" i="0" u="none" strike="noStrike" cap="none">
                <a:solidFill>
                  <a:schemeClr val="lt2"/>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63" name="Google Shape;63;p9"/>
          <p:cNvSpPr/>
          <p:nvPr/>
        </p:nvSpPr>
        <p:spPr>
          <a:xfrm>
            <a:off x="0" y="3770945"/>
            <a:ext cx="215900" cy="3093929"/>
          </a:xfrm>
          <a:prstGeom prst="rect">
            <a:avLst/>
          </a:prstGeom>
          <a:solidFill>
            <a:schemeClr val="dk1"/>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 name="Google Shape;64;p9"/>
          <p:cNvSpPr/>
          <p:nvPr/>
        </p:nvSpPr>
        <p:spPr>
          <a:xfrm>
            <a:off x="11976100" y="0"/>
            <a:ext cx="215900" cy="1079500"/>
          </a:xfrm>
          <a:prstGeom prst="rect">
            <a:avLst/>
          </a:prstGeom>
          <a:solidFill>
            <a:schemeClr val="dk1"/>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 name="Google Shape;65;p9"/>
          <p:cNvSpPr/>
          <p:nvPr/>
        </p:nvSpPr>
        <p:spPr>
          <a:xfrm>
            <a:off x="5968240" y="6412570"/>
            <a:ext cx="255520" cy="255520"/>
          </a:xfrm>
          <a:prstGeom prst="ellipse">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1 graphs">
  <p:cSld name="title + 1 graphs">
    <p:spTree>
      <p:nvGrpSpPr>
        <p:cNvPr id="1" name="Shape 66"/>
        <p:cNvGrpSpPr/>
        <p:nvPr/>
      </p:nvGrpSpPr>
      <p:grpSpPr>
        <a:xfrm>
          <a:off x="0" y="0"/>
          <a:ext cx="0" cy="0"/>
          <a:chOff x="0" y="0"/>
          <a:chExt cx="0" cy="0"/>
        </a:xfrm>
      </p:grpSpPr>
      <p:sp>
        <p:nvSpPr>
          <p:cNvPr id="67" name="Google Shape;67;p10"/>
          <p:cNvSpPr txBox="1">
            <a:spLocks noGrp="1"/>
          </p:cNvSpPr>
          <p:nvPr>
            <p:ph type="title"/>
          </p:nvPr>
        </p:nvSpPr>
        <p:spPr>
          <a:xfrm>
            <a:off x="838200" y="365125"/>
            <a:ext cx="10515600" cy="714375"/>
          </a:xfrm>
          <a:prstGeom prst="rect">
            <a:avLst/>
          </a:prstGeom>
          <a:noFill/>
          <a:ln>
            <a:noFill/>
          </a:ln>
        </p:spPr>
        <p:txBody>
          <a:bodyPr spcFirstLastPara="1" wrap="square" lIns="91425" tIns="45700" rIns="91425" bIns="45700" rtlCol="0" anchor="t" anchorCtr="0">
            <a:noAutofit/>
          </a:bodyPr>
          <a:lstStyle>
            <a:lvl1pPr marR="0" lvl="0" algn="ctr" rtl="0">
              <a:lnSpc>
                <a:spcPct val="90000"/>
              </a:lnSpc>
              <a:spcBef>
                <a:spcPts val="0"/>
              </a:spcBef>
              <a:spcAft>
                <a:spcPts val="0"/>
              </a:spcAft>
              <a:buClr>
                <a:schemeClr val="dk2"/>
              </a:buClr>
              <a:buSzPts val="4400"/>
              <a:buFont typeface="Arial Narrow"/>
              <a:buNone/>
              <a:defRPr sz="4400" b="1" i="0" u="none" strike="noStrike" cap="none">
                <a:solidFill>
                  <a:schemeClr val="dk2"/>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rtl="0"/>
            <a:endParaRPr/>
          </a:p>
        </p:txBody>
      </p:sp>
      <p:sp>
        <p:nvSpPr>
          <p:cNvPr id="68" name="Google Shape;68;p10"/>
          <p:cNvSpPr txBox="1">
            <a:spLocks noGrp="1"/>
          </p:cNvSpPr>
          <p:nvPr>
            <p:ph type="sldNum" idx="12"/>
          </p:nvPr>
        </p:nvSpPr>
        <p:spPr>
          <a:xfrm>
            <a:off x="1" y="6363031"/>
            <a:ext cx="12191999" cy="365125"/>
          </a:xfrm>
          <a:prstGeom prst="rect">
            <a:avLst/>
          </a:prstGeom>
          <a:noFill/>
          <a:ln>
            <a:noFill/>
          </a:ln>
        </p:spPr>
        <p:txBody>
          <a:bodyPr spcFirstLastPara="1" wrap="square" lIns="91425" tIns="45700" rIns="91425" bIns="45700" rtlCol="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‹Nº›</a:t>
            </a:fld>
            <a:endParaRPr/>
          </a:p>
        </p:txBody>
      </p:sp>
      <p:sp>
        <p:nvSpPr>
          <p:cNvPr id="69" name="Google Shape;69;p10"/>
          <p:cNvSpPr>
            <a:spLocks noGrp="1"/>
          </p:cNvSpPr>
          <p:nvPr>
            <p:ph type="chart" idx="2"/>
          </p:nvPr>
        </p:nvSpPr>
        <p:spPr>
          <a:xfrm>
            <a:off x="838200" y="1778000"/>
            <a:ext cx="10515599" cy="4579938"/>
          </a:xfrm>
          <a:prstGeom prst="rect">
            <a:avLst/>
          </a:prstGeom>
          <a:noFill/>
          <a:ln>
            <a:noFill/>
          </a:ln>
        </p:spPr>
        <p:txBody>
          <a:bodyPr spcFirstLastPara="1" wrap="square" lIns="91425" tIns="45700" rIns="91425" bIns="45700" rtlCol="0" anchor="t" anchorCtr="0">
            <a:noAutofit/>
          </a:bodyPr>
          <a:lstStyle>
            <a:lvl1pPr marR="0" lvl="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70" name="Google Shape;70;p10"/>
          <p:cNvSpPr txBox="1">
            <a:spLocks noGrp="1"/>
          </p:cNvSpPr>
          <p:nvPr>
            <p:ph type="body" idx="1"/>
          </p:nvPr>
        </p:nvSpPr>
        <p:spPr>
          <a:xfrm>
            <a:off x="838199" y="1254125"/>
            <a:ext cx="10515600" cy="365125"/>
          </a:xfrm>
          <a:prstGeom prst="rect">
            <a:avLst/>
          </a:prstGeom>
          <a:solidFill>
            <a:schemeClr val="dk1"/>
          </a:solidFill>
          <a:ln>
            <a:noFill/>
          </a:ln>
        </p:spPr>
        <p:txBody>
          <a:bodyPr spcFirstLastPara="1" wrap="square" lIns="91425" tIns="45700" rIns="91425" bIns="45700" rtlCol="0" anchor="t" anchorCtr="0">
            <a:noAutofit/>
          </a:bodyPr>
          <a:lstStyle>
            <a:lvl1pPr marL="457200" marR="0" lvl="0" indent="-228600" algn="l" rtl="0">
              <a:lnSpc>
                <a:spcPct val="90000"/>
              </a:lnSpc>
              <a:spcBef>
                <a:spcPts val="100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71" name="Google Shape;71;p10"/>
          <p:cNvSpPr/>
          <p:nvPr/>
        </p:nvSpPr>
        <p:spPr>
          <a:xfrm>
            <a:off x="0" y="3759200"/>
            <a:ext cx="215900" cy="30988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 name="Google Shape;72;p10"/>
          <p:cNvSpPr/>
          <p:nvPr/>
        </p:nvSpPr>
        <p:spPr>
          <a:xfrm>
            <a:off x="11976100" y="0"/>
            <a:ext cx="215900" cy="10795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 name="Google Shape;73;p10"/>
          <p:cNvSpPr/>
          <p:nvPr/>
        </p:nvSpPr>
        <p:spPr>
          <a:xfrm>
            <a:off x="5968240" y="6412570"/>
            <a:ext cx="255520" cy="255520"/>
          </a:xfrm>
          <a:prstGeom prst="ellipse">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 box">
  <p:cSld name="text + box">
    <p:spTree>
      <p:nvGrpSpPr>
        <p:cNvPr id="1" name="Shape 74"/>
        <p:cNvGrpSpPr/>
        <p:nvPr/>
      </p:nvGrpSpPr>
      <p:grpSpPr>
        <a:xfrm>
          <a:off x="0" y="0"/>
          <a:ext cx="0" cy="0"/>
          <a:chOff x="0" y="0"/>
          <a:chExt cx="0" cy="0"/>
        </a:xfrm>
      </p:grpSpPr>
      <p:sp>
        <p:nvSpPr>
          <p:cNvPr id="75" name="Google Shape;75;p11"/>
          <p:cNvSpPr txBox="1">
            <a:spLocks noGrp="1"/>
          </p:cNvSpPr>
          <p:nvPr>
            <p:ph type="body" idx="1"/>
          </p:nvPr>
        </p:nvSpPr>
        <p:spPr>
          <a:xfrm>
            <a:off x="839788" y="584200"/>
            <a:ext cx="5076825" cy="3000739"/>
          </a:xfrm>
          <a:prstGeom prst="rect">
            <a:avLst/>
          </a:prstGeom>
          <a:noFill/>
          <a:ln>
            <a:noFill/>
          </a:ln>
        </p:spPr>
        <p:txBody>
          <a:bodyPr spcFirstLastPara="1" wrap="square" lIns="91425" tIns="45700" rIns="91425" bIns="45700" rtlCol="0" anchor="t" anchorCtr="0">
            <a:norm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rgbClr val="898A9B"/>
              </a:buClr>
              <a:buSzPts val="2000"/>
              <a:buFont typeface="Arial"/>
              <a:buNone/>
              <a:defRPr sz="2000" b="0" i="0" u="none" strike="noStrike" cap="none">
                <a:solidFill>
                  <a:srgbClr val="898A9B"/>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98A9B"/>
              </a:buClr>
              <a:buSzPts val="1800"/>
              <a:buFont typeface="Arial"/>
              <a:buNone/>
              <a:defRPr sz="1800" b="0" i="0" u="none" strike="noStrike" cap="none">
                <a:solidFill>
                  <a:srgbClr val="898A9B"/>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98A9B"/>
              </a:buClr>
              <a:buSzPts val="1600"/>
              <a:buFont typeface="Arial"/>
              <a:buNone/>
              <a:defRPr sz="1600" b="0" i="0" u="none" strike="noStrike" cap="none">
                <a:solidFill>
                  <a:srgbClr val="898A9B"/>
                </a:solidFill>
                <a:latin typeface="Calibri"/>
                <a:ea typeface="Calibri"/>
                <a:cs typeface="Calibri"/>
                <a:sym typeface="Calibri"/>
              </a:defRPr>
            </a:lvl9pPr>
          </a:lstStyle>
          <a:p>
            <a:pPr rtl="0"/>
            <a:endParaRPr/>
          </a:p>
        </p:txBody>
      </p:sp>
      <p:sp>
        <p:nvSpPr>
          <p:cNvPr id="76" name="Google Shape;76;p11"/>
          <p:cNvSpPr/>
          <p:nvPr/>
        </p:nvSpPr>
        <p:spPr>
          <a:xfrm>
            <a:off x="219206" y="3757807"/>
            <a:ext cx="11972794" cy="3100193"/>
          </a:xfrm>
          <a:prstGeom prst="rect">
            <a:avLst/>
          </a:prstGeom>
          <a:solidFill>
            <a:schemeClr val="dk1"/>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 name="Google Shape;77;p11"/>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‹Nº›</a:t>
            </a:fld>
            <a:endParaRPr/>
          </a:p>
        </p:txBody>
      </p:sp>
      <p:sp>
        <p:nvSpPr>
          <p:cNvPr id="78" name="Google Shape;78;p11"/>
          <p:cNvSpPr txBox="1">
            <a:spLocks noGrp="1"/>
          </p:cNvSpPr>
          <p:nvPr>
            <p:ph type="body" idx="2"/>
          </p:nvPr>
        </p:nvSpPr>
        <p:spPr>
          <a:xfrm>
            <a:off x="839788" y="4381500"/>
            <a:ext cx="10507661" cy="1803400"/>
          </a:xfrm>
          <a:prstGeom prst="rect">
            <a:avLst/>
          </a:prstGeom>
          <a:noFill/>
          <a:ln>
            <a:noFill/>
          </a:ln>
        </p:spPr>
        <p:txBody>
          <a:bodyPr spcFirstLastPara="1" wrap="square" lIns="91425" tIns="45700" rIns="91425" bIns="45700" rtlCol="0" anchor="t" anchorCtr="0">
            <a:normAutofit/>
          </a:bodyPr>
          <a:lstStyle>
            <a:lvl1pPr marL="457200" marR="0" lvl="0" indent="-228600" algn="l" rtl="0">
              <a:lnSpc>
                <a:spcPct val="90000"/>
              </a:lnSpc>
              <a:spcBef>
                <a:spcPts val="10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79" name="Google Shape;79;p11"/>
          <p:cNvSpPr txBox="1">
            <a:spLocks noGrp="1"/>
          </p:cNvSpPr>
          <p:nvPr>
            <p:ph type="title"/>
          </p:nvPr>
        </p:nvSpPr>
        <p:spPr>
          <a:xfrm>
            <a:off x="839788" y="4038600"/>
            <a:ext cx="10515600" cy="207791"/>
          </a:xfrm>
          <a:prstGeom prst="rect">
            <a:avLst/>
          </a:prstGeom>
          <a:solidFill>
            <a:schemeClr val="dk2"/>
          </a:solidFill>
          <a:ln>
            <a:noFill/>
          </a:ln>
        </p:spPr>
        <p:txBody>
          <a:bodyPr spcFirstLastPara="1" wrap="square" lIns="91425" tIns="45700" rIns="91425" bIns="45700" rtlCol="0" anchor="t" anchorCtr="0">
            <a:noAutofit/>
          </a:bodyPr>
          <a:lstStyle>
            <a:lvl1pPr marR="0" lvl="0" algn="l" rtl="0">
              <a:lnSpc>
                <a:spcPct val="90000"/>
              </a:lnSpc>
              <a:spcBef>
                <a:spcPts val="0"/>
              </a:spcBef>
              <a:spcAft>
                <a:spcPts val="0"/>
              </a:spcAft>
              <a:buClr>
                <a:schemeClr val="lt1"/>
              </a:buClr>
              <a:buSzPts val="1400"/>
              <a:buFont typeface="Arial"/>
              <a:buNone/>
              <a:defRPr sz="14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rtl="0"/>
            <a:endParaRPr/>
          </a:p>
        </p:txBody>
      </p:sp>
      <p:sp>
        <p:nvSpPr>
          <p:cNvPr id="80" name="Google Shape;80;p11"/>
          <p:cNvSpPr/>
          <p:nvPr/>
        </p:nvSpPr>
        <p:spPr>
          <a:xfrm>
            <a:off x="0" y="3759200"/>
            <a:ext cx="215900" cy="30988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1" name="Google Shape;81;p11"/>
          <p:cNvSpPr/>
          <p:nvPr/>
        </p:nvSpPr>
        <p:spPr>
          <a:xfrm>
            <a:off x="11976100" y="0"/>
            <a:ext cx="215900" cy="1079500"/>
          </a:xfrm>
          <a:prstGeom prst="rect">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2" name="Google Shape;82;p11"/>
          <p:cNvSpPr txBox="1">
            <a:spLocks noGrp="1"/>
          </p:cNvSpPr>
          <p:nvPr>
            <p:ph type="body" idx="3"/>
          </p:nvPr>
        </p:nvSpPr>
        <p:spPr>
          <a:xfrm>
            <a:off x="6240463" y="584199"/>
            <a:ext cx="5106987" cy="3000739"/>
          </a:xfrm>
          <a:prstGeom prst="rect">
            <a:avLst/>
          </a:prstGeom>
          <a:noFill/>
          <a:ln>
            <a:noFill/>
          </a:ln>
        </p:spPr>
        <p:txBody>
          <a:bodyPr spcFirstLastPara="1" wrap="square" lIns="91425" tIns="45700" rIns="91425" bIns="45700" rtlCol="0" anchor="t" anchorCtr="0">
            <a:noAutofit/>
          </a:bodyPr>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rtl="0"/>
            <a:endParaRPr/>
          </a:p>
        </p:txBody>
      </p:sp>
      <p:sp>
        <p:nvSpPr>
          <p:cNvPr id="83" name="Google Shape;83;p11"/>
          <p:cNvSpPr/>
          <p:nvPr/>
        </p:nvSpPr>
        <p:spPr>
          <a:xfrm>
            <a:off x="5968240" y="6412570"/>
            <a:ext cx="255520" cy="255520"/>
          </a:xfrm>
          <a:prstGeom prst="ellipse">
            <a:avLst/>
          </a:prstGeom>
          <a:noFill/>
          <a:ln w="12700" cap="flat" cmpd="sng">
            <a:solidFill>
              <a:schemeClr val="dk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sldNum" idx="12"/>
          </p:nvPr>
        </p:nvSpPr>
        <p:spPr>
          <a:xfrm>
            <a:off x="5861098" y="6356350"/>
            <a:ext cx="469804" cy="365125"/>
          </a:xfrm>
          <a:prstGeom prst="rect">
            <a:avLst/>
          </a:prstGeom>
          <a:noFill/>
          <a:ln>
            <a:noFill/>
          </a:ln>
        </p:spPr>
        <p:txBody>
          <a:bodyPr spcFirstLastPara="1" wrap="square" lIns="91425" tIns="45700" rIns="91425" bIns="45700" rtlCol="0" anchor="ctr" anchorCtr="0">
            <a:noAutofit/>
          </a:bodyPr>
          <a:lstStyle>
            <a:lvl1pPr marL="0" marR="0" lvl="0" indent="0" algn="ctr" rtl="0">
              <a:spcBef>
                <a:spcPts val="0"/>
              </a:spcBef>
              <a:buNone/>
              <a:defRPr sz="1000" b="0" i="0" u="none" strike="noStrike" cap="none">
                <a:solidFill>
                  <a:schemeClr val="lt2"/>
                </a:solidFill>
                <a:latin typeface="Arial"/>
                <a:ea typeface="Arial"/>
                <a:cs typeface="Arial"/>
                <a:sym typeface="Arial"/>
              </a:defRPr>
            </a:lvl1pPr>
            <a:lvl2pPr marL="0" marR="0" lvl="1" indent="0" algn="ctr" rtl="0">
              <a:spcBef>
                <a:spcPts val="0"/>
              </a:spcBef>
              <a:buNone/>
              <a:defRPr sz="1000" b="0" i="0" u="none" strike="noStrike" cap="none">
                <a:solidFill>
                  <a:schemeClr val="lt2"/>
                </a:solidFill>
                <a:latin typeface="Arial"/>
                <a:ea typeface="Arial"/>
                <a:cs typeface="Arial"/>
                <a:sym typeface="Arial"/>
              </a:defRPr>
            </a:lvl2pPr>
            <a:lvl3pPr marL="0" marR="0" lvl="2" indent="0" algn="ctr" rtl="0">
              <a:spcBef>
                <a:spcPts val="0"/>
              </a:spcBef>
              <a:buNone/>
              <a:defRPr sz="1000" b="0" i="0" u="none" strike="noStrike" cap="none">
                <a:solidFill>
                  <a:schemeClr val="lt2"/>
                </a:solidFill>
                <a:latin typeface="Arial"/>
                <a:ea typeface="Arial"/>
                <a:cs typeface="Arial"/>
                <a:sym typeface="Arial"/>
              </a:defRPr>
            </a:lvl3pPr>
            <a:lvl4pPr marL="0" marR="0" lvl="3" indent="0" algn="ctr" rtl="0">
              <a:spcBef>
                <a:spcPts val="0"/>
              </a:spcBef>
              <a:buNone/>
              <a:defRPr sz="1000" b="0" i="0" u="none" strike="noStrike" cap="none">
                <a:solidFill>
                  <a:schemeClr val="lt2"/>
                </a:solidFill>
                <a:latin typeface="Arial"/>
                <a:ea typeface="Arial"/>
                <a:cs typeface="Arial"/>
                <a:sym typeface="Arial"/>
              </a:defRPr>
            </a:lvl4pPr>
            <a:lvl5pPr marL="0" marR="0" lvl="4" indent="0" algn="ctr" rtl="0">
              <a:spcBef>
                <a:spcPts val="0"/>
              </a:spcBef>
              <a:buNone/>
              <a:defRPr sz="1000" b="0" i="0" u="none" strike="noStrike" cap="none">
                <a:solidFill>
                  <a:schemeClr val="lt2"/>
                </a:solidFill>
                <a:latin typeface="Arial"/>
                <a:ea typeface="Arial"/>
                <a:cs typeface="Arial"/>
                <a:sym typeface="Arial"/>
              </a:defRPr>
            </a:lvl5pPr>
            <a:lvl6pPr marL="0" marR="0" lvl="5" indent="0" algn="ctr" rtl="0">
              <a:spcBef>
                <a:spcPts val="0"/>
              </a:spcBef>
              <a:buNone/>
              <a:defRPr sz="1000" b="0" i="0" u="none" strike="noStrike" cap="none">
                <a:solidFill>
                  <a:schemeClr val="lt2"/>
                </a:solidFill>
                <a:latin typeface="Arial"/>
                <a:ea typeface="Arial"/>
                <a:cs typeface="Arial"/>
                <a:sym typeface="Arial"/>
              </a:defRPr>
            </a:lvl6pPr>
            <a:lvl7pPr marL="0" marR="0" lvl="6" indent="0" algn="ctr" rtl="0">
              <a:spcBef>
                <a:spcPts val="0"/>
              </a:spcBef>
              <a:buNone/>
              <a:defRPr sz="1000" b="0" i="0" u="none" strike="noStrike" cap="none">
                <a:solidFill>
                  <a:schemeClr val="lt2"/>
                </a:solidFill>
                <a:latin typeface="Arial"/>
                <a:ea typeface="Arial"/>
                <a:cs typeface="Arial"/>
                <a:sym typeface="Arial"/>
              </a:defRPr>
            </a:lvl7pPr>
            <a:lvl8pPr marL="0" marR="0" lvl="7" indent="0" algn="ctr" rtl="0">
              <a:spcBef>
                <a:spcPts val="0"/>
              </a:spcBef>
              <a:buNone/>
              <a:defRPr sz="1000" b="0" i="0" u="none" strike="noStrike" cap="none">
                <a:solidFill>
                  <a:schemeClr val="lt2"/>
                </a:solidFill>
                <a:latin typeface="Arial"/>
                <a:ea typeface="Arial"/>
                <a:cs typeface="Arial"/>
                <a:sym typeface="Arial"/>
              </a:defRPr>
            </a:lvl8pPr>
            <a:lvl9pPr marL="0" marR="0" lvl="8" indent="0" algn="ctr" rtl="0">
              <a:spcBef>
                <a:spcPts val="0"/>
              </a:spcBef>
              <a:buNone/>
              <a:defRPr sz="1000" b="0" i="0" u="none" strike="noStrike" cap="none">
                <a:solidFill>
                  <a:schemeClr val="lt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29">
          <p15:clr>
            <a:srgbClr val="F26B43"/>
          </p15:clr>
        </p15:guide>
        <p15:guide id="2" pos="7151">
          <p15:clr>
            <a:srgbClr val="F26B43"/>
          </p15:clr>
        </p15:guide>
        <p15:guide id="3" orient="horz" pos="368">
          <p15:clr>
            <a:srgbClr val="F26B43"/>
          </p15:clr>
        </p15:guide>
        <p15:guide id="4" orient="horz" pos="3997">
          <p15:clr>
            <a:srgbClr val="F26B43"/>
          </p15:clr>
        </p15:guide>
        <p15:guide id="5" pos="3727">
          <p15:clr>
            <a:srgbClr val="F26B43"/>
          </p15:clr>
        </p15:guide>
        <p15:guide id="6" pos="393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
        <p:cNvGrpSpPr/>
        <p:nvPr/>
      </p:nvGrpSpPr>
      <p:grpSpPr>
        <a:xfrm>
          <a:off x="0" y="0"/>
          <a:ext cx="0" cy="0"/>
          <a:chOff x="0" y="0"/>
          <a:chExt cx="0" cy="0"/>
        </a:xfrm>
      </p:grpSpPr>
      <p:sp>
        <p:nvSpPr>
          <p:cNvPr id="25" name="Google Shape;25;p4"/>
          <p:cNvSpPr txBox="1">
            <a:spLocks noGrp="1"/>
          </p:cNvSpPr>
          <p:nvPr>
            <p:ph type="sldNum" idx="12"/>
          </p:nvPr>
        </p:nvSpPr>
        <p:spPr>
          <a:xfrm>
            <a:off x="5861098" y="6356350"/>
            <a:ext cx="469804" cy="365125"/>
          </a:xfrm>
          <a:prstGeom prst="rect">
            <a:avLst/>
          </a:prstGeom>
          <a:noFill/>
          <a:ln>
            <a:noFill/>
          </a:ln>
        </p:spPr>
        <p:txBody>
          <a:bodyPr spcFirstLastPara="1" wrap="square" lIns="91425" tIns="45700" rIns="91425" bIns="45700" rtlCol="0" anchor="ctr" anchorCtr="0">
            <a:noAutofit/>
          </a:bodyPr>
          <a:lstStyle>
            <a:lvl1pPr marL="0" marR="0" lvl="0" indent="0" algn="ctr" rtl="0">
              <a:spcBef>
                <a:spcPts val="0"/>
              </a:spcBef>
              <a:buNone/>
              <a:defRPr sz="1000" b="0" i="0" u="none" strike="noStrike" cap="none">
                <a:solidFill>
                  <a:schemeClr val="dk2"/>
                </a:solidFill>
                <a:latin typeface="Arial"/>
                <a:ea typeface="Arial"/>
                <a:cs typeface="Arial"/>
                <a:sym typeface="Arial"/>
              </a:defRPr>
            </a:lvl1pPr>
            <a:lvl2pPr marL="0" marR="0" lvl="1" indent="0" algn="ctr" rtl="0">
              <a:spcBef>
                <a:spcPts val="0"/>
              </a:spcBef>
              <a:buNone/>
              <a:defRPr sz="1000" b="0" i="0" u="none" strike="noStrike" cap="none">
                <a:solidFill>
                  <a:schemeClr val="dk2"/>
                </a:solidFill>
                <a:latin typeface="Arial"/>
                <a:ea typeface="Arial"/>
                <a:cs typeface="Arial"/>
                <a:sym typeface="Arial"/>
              </a:defRPr>
            </a:lvl2pPr>
            <a:lvl3pPr marL="0" marR="0" lvl="2" indent="0" algn="ctr" rtl="0">
              <a:spcBef>
                <a:spcPts val="0"/>
              </a:spcBef>
              <a:buNone/>
              <a:defRPr sz="1000" b="0" i="0" u="none" strike="noStrike" cap="none">
                <a:solidFill>
                  <a:schemeClr val="dk2"/>
                </a:solidFill>
                <a:latin typeface="Arial"/>
                <a:ea typeface="Arial"/>
                <a:cs typeface="Arial"/>
                <a:sym typeface="Arial"/>
              </a:defRPr>
            </a:lvl3pPr>
            <a:lvl4pPr marL="0" marR="0" lvl="3" indent="0" algn="ctr" rtl="0">
              <a:spcBef>
                <a:spcPts val="0"/>
              </a:spcBef>
              <a:buNone/>
              <a:defRPr sz="1000" b="0" i="0" u="none" strike="noStrike" cap="none">
                <a:solidFill>
                  <a:schemeClr val="dk2"/>
                </a:solidFill>
                <a:latin typeface="Arial"/>
                <a:ea typeface="Arial"/>
                <a:cs typeface="Arial"/>
                <a:sym typeface="Arial"/>
              </a:defRPr>
            </a:lvl4pPr>
            <a:lvl5pPr marL="0" marR="0" lvl="4" indent="0" algn="ctr" rtl="0">
              <a:spcBef>
                <a:spcPts val="0"/>
              </a:spcBef>
              <a:buNone/>
              <a:defRPr sz="1000" b="0" i="0" u="none" strike="noStrike" cap="none">
                <a:solidFill>
                  <a:schemeClr val="dk2"/>
                </a:solidFill>
                <a:latin typeface="Arial"/>
                <a:ea typeface="Arial"/>
                <a:cs typeface="Arial"/>
                <a:sym typeface="Arial"/>
              </a:defRPr>
            </a:lvl5pPr>
            <a:lvl6pPr marL="0" marR="0" lvl="5" indent="0" algn="ctr" rtl="0">
              <a:spcBef>
                <a:spcPts val="0"/>
              </a:spcBef>
              <a:buNone/>
              <a:defRPr sz="1000" b="0" i="0" u="none" strike="noStrike" cap="none">
                <a:solidFill>
                  <a:schemeClr val="dk2"/>
                </a:solidFill>
                <a:latin typeface="Arial"/>
                <a:ea typeface="Arial"/>
                <a:cs typeface="Arial"/>
                <a:sym typeface="Arial"/>
              </a:defRPr>
            </a:lvl6pPr>
            <a:lvl7pPr marL="0" marR="0" lvl="6" indent="0" algn="ctr" rtl="0">
              <a:spcBef>
                <a:spcPts val="0"/>
              </a:spcBef>
              <a:buNone/>
              <a:defRPr sz="1000" b="0" i="0" u="none" strike="noStrike" cap="none">
                <a:solidFill>
                  <a:schemeClr val="dk2"/>
                </a:solidFill>
                <a:latin typeface="Arial"/>
                <a:ea typeface="Arial"/>
                <a:cs typeface="Arial"/>
                <a:sym typeface="Arial"/>
              </a:defRPr>
            </a:lvl7pPr>
            <a:lvl8pPr marL="0" marR="0" lvl="7" indent="0" algn="ctr" rtl="0">
              <a:spcBef>
                <a:spcPts val="0"/>
              </a:spcBef>
              <a:buNone/>
              <a:defRPr sz="1000" b="0" i="0" u="none" strike="noStrike" cap="none">
                <a:solidFill>
                  <a:schemeClr val="dk2"/>
                </a:solidFill>
                <a:latin typeface="Arial"/>
                <a:ea typeface="Arial"/>
                <a:cs typeface="Arial"/>
                <a:sym typeface="Arial"/>
              </a:defRPr>
            </a:lvl8pPr>
            <a:lvl9pPr marL="0" marR="0" lvl="8" indent="0" algn="ctr" rtl="0">
              <a:spcBef>
                <a:spcPts val="0"/>
              </a:spcBef>
              <a:buNone/>
              <a:defRPr sz="10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‹Nº›</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29">
          <p15:clr>
            <a:srgbClr val="F26B43"/>
          </p15:clr>
        </p15:guide>
        <p15:guide id="2" pos="7151">
          <p15:clr>
            <a:srgbClr val="F26B43"/>
          </p15:clr>
        </p15:guide>
        <p15:guide id="3" orient="horz" pos="368">
          <p15:clr>
            <a:srgbClr val="F26B43"/>
          </p15:clr>
        </p15:guide>
        <p15:guide id="4" orient="horz" pos="3997">
          <p15:clr>
            <a:srgbClr val="F26B43"/>
          </p15:clr>
        </p15:guide>
        <p15:guide id="5" pos="3727">
          <p15:clr>
            <a:srgbClr val="F26B43"/>
          </p15:clr>
        </p15:guide>
        <p15:guide id="6" pos="393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hyperlink" Target="https://www.who.int/publications/i/item/9789241547239"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hyperlink" Target="https://apps.who.int/iris/bitstream/handle/10665/246209/9789243547237-spa.pdf" TargetMode="External"/><Relationship Id="rId4" Type="http://schemas.openxmlformats.org/officeDocument/2006/relationships/image" Target="../media/image36.jpg"/></Relationships>
</file>

<file path=ppt/slides/_rels/slide12.xml.rels><?xml version="1.0" encoding="UTF-8" standalone="yes"?>
<Relationships xmlns="http://schemas.openxmlformats.org/package/2006/relationships"><Relationship Id="rId3" Type="http://schemas.openxmlformats.org/officeDocument/2006/relationships/hyperlink" Target="https://www.who.int/water_sanitation_health/publications/ehs_hc/en/" TargetMode="External"/><Relationship Id="rId7" Type="http://schemas.openxmlformats.org/officeDocument/2006/relationships/comments" Target="../comments/comment1.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8.jp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9.jpg"/><Relationship Id="rId7"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41.jpg"/><Relationship Id="rId4" Type="http://schemas.openxmlformats.org/officeDocument/2006/relationships/image" Target="../media/image40.jpg"/></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38.jpg"/><Relationship Id="rId5" Type="http://schemas.openxmlformats.org/officeDocument/2006/relationships/image" Target="../media/image41.jpg"/><Relationship Id="rId4" Type="http://schemas.openxmlformats.org/officeDocument/2006/relationships/image" Target="../media/image40.jp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www.who.int/es/publications/i/item/WHO-2019-nCoV-IPC-WASH-2020.4" TargetMode="External"/><Relationship Id="rId3" Type="http://schemas.openxmlformats.org/officeDocument/2006/relationships/image" Target="../media/image42.jpg"/><Relationship Id="rId7" Type="http://schemas.openxmlformats.org/officeDocument/2006/relationships/hyperlink" Target="https://www.who.int/water_sanitation_health/publications/legionella/en/"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5.jpg"/><Relationship Id="rId11" Type="http://schemas.openxmlformats.org/officeDocument/2006/relationships/comments" Target="../comments/comment2.xml"/><Relationship Id="rId5" Type="http://schemas.openxmlformats.org/officeDocument/2006/relationships/image" Target="../media/image44.jpg"/><Relationship Id="rId10" Type="http://schemas.openxmlformats.org/officeDocument/2006/relationships/image" Target="../media/image46.jpg"/><Relationship Id="rId4" Type="http://schemas.openxmlformats.org/officeDocument/2006/relationships/image" Target="../media/image43.jpg"/><Relationship Id="rId9" Type="http://schemas.openxmlformats.org/officeDocument/2006/relationships/hyperlink" Target="https://www.who.int/publications/i/item/WHO-EVD-WSH-14"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hyperlink" Target="https://www.who.int/publications/i/item/9789241513944" TargetMode="External"/><Relationship Id="rId7" Type="http://schemas.openxmlformats.org/officeDocument/2006/relationships/hyperlink" Target="https://www.who.int/publications/i/item/9789241549950" TargetMode="External"/><Relationship Id="rId12" Type="http://schemas.openxmlformats.org/officeDocument/2006/relationships/image" Target="../media/image36.jp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50.jpg"/><Relationship Id="rId11" Type="http://schemas.openxmlformats.org/officeDocument/2006/relationships/hyperlink" Target="https://www.who.int/publications/i/item/9789241547239" TargetMode="External"/><Relationship Id="rId5" Type="http://schemas.openxmlformats.org/officeDocument/2006/relationships/hyperlink" Target="http://apps.who.int/iris/bitstream/handle/10665/258722/9789241512794-eng.pdf?sequence=1" TargetMode="External"/><Relationship Id="rId10" Type="http://schemas.openxmlformats.org/officeDocument/2006/relationships/image" Target="../media/image52.jpg"/><Relationship Id="rId4" Type="http://schemas.openxmlformats.org/officeDocument/2006/relationships/image" Target="../media/image49.png"/><Relationship Id="rId9" Type="http://schemas.openxmlformats.org/officeDocument/2006/relationships/hyperlink" Target="https://www.who.int/publications/i/item/9789241516037"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67.jpg"/></Relationships>
</file>

<file path=ppt/slides/_rels/slide27.xml.rels><?xml version="1.0" encoding="UTF-8" standalone="yes"?>
<Relationships xmlns="http://schemas.openxmlformats.org/package/2006/relationships"><Relationship Id="rId3" Type="http://schemas.openxmlformats.org/officeDocument/2006/relationships/hyperlink" Target="https://www.who.int/tools/international-scheme-to-evaluate-household-water-treatment-technologies" TargetMode="External"/><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52.jpg"/></Relationships>
</file>

<file path=ppt/slides/_rels/slide2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8.xml"/><Relationship Id="rId1" Type="http://schemas.openxmlformats.org/officeDocument/2006/relationships/slideLayout" Target="../slideLayouts/slideLayout10.xml"/><Relationship Id="rId5" Type="http://schemas.openxmlformats.org/officeDocument/2006/relationships/image" Target="../media/image20.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s://www.who.int/water_sanitation_health/emerging/legionella.pdf"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73.jp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jp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8" Type="http://schemas.openxmlformats.org/officeDocument/2006/relationships/hyperlink" Target="https://www.who.int/es/publications/i/item/WHO-2019-nCoV-IPC-WASH-2020.4" TargetMode="External"/><Relationship Id="rId3" Type="http://schemas.openxmlformats.org/officeDocument/2006/relationships/hyperlink" Target="https://apps.who.int/iris/handle/10665/246209" TargetMode="External"/><Relationship Id="rId7" Type="http://schemas.openxmlformats.org/officeDocument/2006/relationships/hyperlink" Target="https://apps.who.int/iris/handle/10665/43233" TargetMode="External"/><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hyperlink" Target="https://www.who.int/teams/environment-climate-change-and-health/water-sanitation-and-health/environmental-health-in-emergencies/technical-notes-on-wash-in-emergencies" TargetMode="External"/><Relationship Id="rId5" Type="http://schemas.openxmlformats.org/officeDocument/2006/relationships/hyperlink" Target="https://wedc-knowledge.lboro.ac.uk/resources/who_notes/WHO_TNE_ALL.pdf" TargetMode="External"/><Relationship Id="rId4" Type="http://schemas.openxmlformats.org/officeDocument/2006/relationships/hyperlink" Target="https://www.who.int/es/publications/i/item/9789241513944"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www.who.int/teams/environment-climate-change-and-health/water-sanitation-and-health/water-safety-and-quality" TargetMode="External"/><Relationship Id="rId3" Type="http://schemas.openxmlformats.org/officeDocument/2006/relationships/hyperlink" Target="https://apps.who.int/iris/handle/10665/258722" TargetMode="External"/><Relationship Id="rId7" Type="http://schemas.openxmlformats.org/officeDocument/2006/relationships/hyperlink" Target="https://www.practica.org/wp-content/uploads/2014/10/sws-s_2006espanol.pdf" TargetMode="External"/><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openxmlformats.org/officeDocument/2006/relationships/hyperlink" Target="https://apps.who.int/iris/bitstream/handle/10665/43423/9241563184_eng.pdf?sequence=1&amp;isAllowed=y" TargetMode="External"/><Relationship Id="rId5" Type="http://schemas.openxmlformats.org/officeDocument/2006/relationships/hyperlink" Target="https://www.who.int/publications/i/item/9789241516037" TargetMode="External"/><Relationship Id="rId4" Type="http://schemas.openxmlformats.org/officeDocument/2006/relationships/hyperlink" Target="https://www.who.int/teams/environment-climate-change-and-health/water-sanitation-and-health/water-safety-and-quality/water-safety-planning/sanitary-inspection-packages" TargetMode="External"/><Relationship Id="rId9" Type="http://schemas.openxmlformats.org/officeDocument/2006/relationships/hyperlink" Target="https://washinhcf.org/resource/summary-of-all-who-and-related-resources-on-wash-in-hcf/"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who.int/tools/international-scheme-to-evaluate-household-water-treatment-technologies" TargetMode="External"/><Relationship Id="rId2" Type="http://schemas.openxmlformats.org/officeDocument/2006/relationships/notesSlide" Target="../notesSlides/notesSlide46.xml"/><Relationship Id="rId1" Type="http://schemas.openxmlformats.org/officeDocument/2006/relationships/slideLayout" Target="../slideLayouts/slideLayout8.xml"/><Relationship Id="rId5" Type="http://schemas.openxmlformats.org/officeDocument/2006/relationships/comments" Target="../comments/comment3.xml"/><Relationship Id="rId4" Type="http://schemas.openxmlformats.org/officeDocument/2006/relationships/image" Target="../media/image52.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4.jpg"/><Relationship Id="rId4" Type="http://schemas.openxmlformats.org/officeDocument/2006/relationships/image" Target="../media/image23.jpg"/></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28.jpg"/><Relationship Id="rId4" Type="http://schemas.openxmlformats.org/officeDocument/2006/relationships/image" Target="../media/image27.jpg"/></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2.jpg"/><Relationship Id="rId4" Type="http://schemas.openxmlformats.org/officeDocument/2006/relationships/hyperlink" Target="http://www.who.int/water_sanitation_health/publications/core-questions-and-indicators-for-monitoring-wash/e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33"/>
          <p:cNvPicPr preferRelativeResize="0"/>
          <p:nvPr/>
        </p:nvPicPr>
        <p:blipFill rotWithShape="1">
          <a:blip r:embed="rId3">
            <a:alphaModFix/>
          </a:blip>
          <a:srcRect/>
          <a:stretch/>
        </p:blipFill>
        <p:spPr>
          <a:xfrm>
            <a:off x="322045" y="3956821"/>
            <a:ext cx="7687727" cy="2657486"/>
          </a:xfrm>
          <a:prstGeom prst="rect">
            <a:avLst/>
          </a:prstGeom>
          <a:noFill/>
          <a:ln>
            <a:noFill/>
          </a:ln>
        </p:spPr>
      </p:pic>
      <p:pic>
        <p:nvPicPr>
          <p:cNvPr id="317" name="Google Shape;317;p33"/>
          <p:cNvPicPr preferRelativeResize="0"/>
          <p:nvPr/>
        </p:nvPicPr>
        <p:blipFill rotWithShape="1">
          <a:blip r:embed="rId4">
            <a:alphaModFix/>
          </a:blip>
          <a:srcRect r="1359" b="6098"/>
          <a:stretch/>
        </p:blipFill>
        <p:spPr>
          <a:xfrm>
            <a:off x="184056" y="767217"/>
            <a:ext cx="5309044" cy="3189604"/>
          </a:xfrm>
          <a:prstGeom prst="rect">
            <a:avLst/>
          </a:prstGeom>
          <a:noFill/>
          <a:ln>
            <a:noFill/>
          </a:ln>
        </p:spPr>
      </p:pic>
      <p:pic>
        <p:nvPicPr>
          <p:cNvPr id="318" name="Google Shape;318;p33"/>
          <p:cNvPicPr preferRelativeResize="0"/>
          <p:nvPr/>
        </p:nvPicPr>
        <p:blipFill rotWithShape="1">
          <a:blip r:embed="rId5">
            <a:alphaModFix/>
          </a:blip>
          <a:srcRect t="634" r="-3287"/>
          <a:stretch/>
        </p:blipFill>
        <p:spPr>
          <a:xfrm>
            <a:off x="8329062" y="1136945"/>
            <a:ext cx="3678882" cy="4306272"/>
          </a:xfrm>
          <a:prstGeom prst="rect">
            <a:avLst/>
          </a:prstGeom>
          <a:noFill/>
          <a:ln>
            <a:noFill/>
          </a:ln>
        </p:spPr>
      </p:pic>
      <p:sp>
        <p:nvSpPr>
          <p:cNvPr id="319" name="Google Shape;319;p33"/>
          <p:cNvSpPr txBox="1"/>
          <p:nvPr/>
        </p:nvSpPr>
        <p:spPr>
          <a:xfrm>
            <a:off x="6513666" y="1089320"/>
            <a:ext cx="2768601" cy="714375"/>
          </a:xfrm>
          <a:prstGeom prst="rect">
            <a:avLst/>
          </a:prstGeom>
          <a:solidFill>
            <a:schemeClr val="dk1"/>
          </a:solidFill>
          <a:ln>
            <a:noFill/>
          </a:ln>
        </p:spPr>
        <p:txBody>
          <a:bodyPr spcFirstLastPara="1" wrap="square" lIns="91425" tIns="45700" rIns="91425" bIns="45700" rtlCol="0" anchor="t" anchorCtr="0">
            <a:noAutofit/>
          </a:bodyPr>
          <a:lstStyle/>
          <a:p>
            <a:pPr marL="0" marR="0" lvl="0" indent="0" algn="l" rtl="0">
              <a:lnSpc>
                <a:spcPct val="90000"/>
              </a:lnSpc>
              <a:spcBef>
                <a:spcPts val="0"/>
              </a:spcBef>
              <a:spcAft>
                <a:spcPts val="0"/>
              </a:spcAft>
              <a:buClr>
                <a:schemeClr val="lt1"/>
              </a:buClr>
              <a:buSzPts val="2000"/>
              <a:buFont typeface="Arial"/>
              <a:buNone/>
            </a:pPr>
            <a:r>
              <a:rPr lang="es" sz="2000" b="1" i="0">
                <a:solidFill>
                  <a:schemeClr val="lt1"/>
                </a:solidFill>
                <a:latin typeface="Arial"/>
                <a:ea typeface="Arial"/>
                <a:cs typeface="Arial"/>
                <a:sym typeface="Arial"/>
              </a:rPr>
              <a:t>Pozo cubierto con bomba manual </a:t>
            </a:r>
            <a:endParaRPr/>
          </a:p>
        </p:txBody>
      </p:sp>
      <p:sp>
        <p:nvSpPr>
          <p:cNvPr id="320" name="Google Shape;320;p33"/>
          <p:cNvSpPr txBox="1">
            <a:spLocks noGrp="1"/>
          </p:cNvSpPr>
          <p:nvPr>
            <p:ph type="body" idx="1"/>
          </p:nvPr>
        </p:nvSpPr>
        <p:spPr>
          <a:xfrm>
            <a:off x="515040" y="3464118"/>
            <a:ext cx="2768601" cy="365125"/>
          </a:xfrm>
          <a:prstGeom prst="rect">
            <a:avLst/>
          </a:prstGeom>
          <a:solidFill>
            <a:schemeClr val="dk1"/>
          </a:solidFill>
          <a:ln>
            <a:noFill/>
          </a:ln>
        </p:spPr>
        <p:txBody>
          <a:bodyPr spcFirstLastPara="1" wrap="square" lIns="91425" tIns="45700" rIns="91425" bIns="45700" rtlCol="0" anchor="t" anchorCtr="0">
            <a:noAutofit/>
          </a:bodyPr>
          <a:lstStyle/>
          <a:p>
            <a:pPr marL="0" lvl="0" indent="0" algn="l" rtl="0">
              <a:lnSpc>
                <a:spcPct val="90000"/>
              </a:lnSpc>
              <a:spcBef>
                <a:spcPts val="0"/>
              </a:spcBef>
              <a:spcAft>
                <a:spcPts val="0"/>
              </a:spcAft>
              <a:buClr>
                <a:schemeClr val="lt1"/>
              </a:buClr>
              <a:buSzPts val="2000"/>
              <a:buFont typeface="Arial"/>
              <a:buNone/>
            </a:pPr>
            <a:r>
              <a:rPr lang="es" sz="1500" dirty="0"/>
              <a:t>Recogida del agua de lluvia </a:t>
            </a:r>
            <a:endParaRPr sz="1500" dirty="0"/>
          </a:p>
        </p:txBody>
      </p:sp>
      <p:sp>
        <p:nvSpPr>
          <p:cNvPr id="321" name="Google Shape;321;p33"/>
          <p:cNvSpPr txBox="1"/>
          <p:nvPr/>
        </p:nvSpPr>
        <p:spPr>
          <a:xfrm>
            <a:off x="7023138" y="5608274"/>
            <a:ext cx="2768601" cy="1000125"/>
          </a:xfrm>
          <a:prstGeom prst="rect">
            <a:avLst/>
          </a:prstGeom>
          <a:solidFill>
            <a:schemeClr val="dk1"/>
          </a:solidFill>
          <a:ln>
            <a:noFill/>
          </a:ln>
        </p:spPr>
        <p:txBody>
          <a:bodyPr spcFirstLastPara="1" wrap="square" lIns="91425" tIns="45700" rIns="91425" bIns="45700" rtlCol="0" anchor="t" anchorCtr="0">
            <a:noAutofit/>
          </a:bodyPr>
          <a:lstStyle/>
          <a:p>
            <a:pPr marL="0" marR="0" lvl="0" indent="0" algn="l" rtl="0">
              <a:lnSpc>
                <a:spcPct val="90000"/>
              </a:lnSpc>
              <a:spcBef>
                <a:spcPts val="0"/>
              </a:spcBef>
              <a:spcAft>
                <a:spcPts val="0"/>
              </a:spcAft>
              <a:buClr>
                <a:schemeClr val="lt1"/>
              </a:buClr>
              <a:buSzPts val="2000"/>
              <a:buFont typeface="Arial"/>
              <a:buNone/>
            </a:pPr>
            <a:r>
              <a:rPr lang="es" sz="1800" b="1" i="0" dirty="0">
                <a:solidFill>
                  <a:schemeClr val="lt1"/>
                </a:solidFill>
                <a:latin typeface="Arial"/>
                <a:ea typeface="Arial"/>
                <a:cs typeface="Arial"/>
                <a:sym typeface="Arial"/>
              </a:rPr>
              <a:t>Pozo de sondeo con red de tuberías, alimentado por energía solar </a:t>
            </a:r>
            <a:endParaRPr sz="1800" dirty="0"/>
          </a:p>
        </p:txBody>
      </p:sp>
      <p:sp>
        <p:nvSpPr>
          <p:cNvPr id="322" name="Google Shape;322;p33"/>
          <p:cNvSpPr txBox="1"/>
          <p:nvPr/>
        </p:nvSpPr>
        <p:spPr>
          <a:xfrm>
            <a:off x="322045" y="6694903"/>
            <a:ext cx="9846458" cy="229968"/>
          </a:xfrm>
          <a:prstGeom prst="rect">
            <a:avLst/>
          </a:prstGeom>
          <a:noFill/>
          <a:ln>
            <a:noFill/>
          </a:ln>
        </p:spPr>
        <p:txBody>
          <a:bodyPr spcFirstLastPara="1" wrap="square" lIns="91425" tIns="45700" rIns="91425" bIns="45700" rtlCol="0" anchor="t" anchorCtr="0">
            <a:normAutofit fontScale="92500" lnSpcReduction="10000"/>
          </a:bodyPr>
          <a:lstStyle/>
          <a:p>
            <a:pPr marL="0" marR="0" lvl="0" indent="0" algn="l" rtl="0">
              <a:lnSpc>
                <a:spcPct val="90000"/>
              </a:lnSpc>
              <a:spcBef>
                <a:spcPts val="0"/>
              </a:spcBef>
              <a:spcAft>
                <a:spcPts val="0"/>
              </a:spcAft>
              <a:buClr>
                <a:srgbClr val="09164D"/>
              </a:buClr>
              <a:buSzPct val="100000"/>
              <a:buFont typeface="Arial"/>
              <a:buNone/>
            </a:pPr>
            <a:r>
              <a:rPr lang="es" sz="1200" b="0" i="0">
                <a:solidFill>
                  <a:srgbClr val="09164D"/>
                </a:solidFill>
                <a:latin typeface="Arial"/>
                <a:ea typeface="Arial"/>
                <a:cs typeface="Arial"/>
                <a:sym typeface="Arial"/>
              </a:rPr>
              <a:t>Fuente: </a:t>
            </a:r>
            <a:r>
              <a:rPr lang="en" sz="1200" b="0" i="1">
                <a:solidFill>
                  <a:srgbClr val="09164D"/>
                </a:solidFill>
                <a:latin typeface="Arial"/>
                <a:ea typeface="Arial"/>
                <a:cs typeface="Arial"/>
                <a:sym typeface="Arial"/>
              </a:rPr>
              <a:t>Compendium of water technologies,</a:t>
            </a:r>
            <a:r>
              <a:rPr lang="en" sz="1200" b="0" i="0">
                <a:solidFill>
                  <a:srgbClr val="09164D"/>
                </a:solidFill>
                <a:latin typeface="Arial"/>
                <a:ea typeface="Arial"/>
                <a:cs typeface="Arial"/>
                <a:sym typeface="Arial"/>
              </a:rPr>
              <a:t> EAWAG, Suiza. Pendiente de publicación.</a:t>
            </a:r>
            <a:endParaRPr sz="1200" b="0" i="0">
              <a:solidFill>
                <a:srgbClr val="09164D"/>
              </a:solidFill>
              <a:latin typeface="Arial"/>
              <a:ea typeface="Arial"/>
              <a:cs typeface="Arial"/>
              <a:sym typeface="Arial"/>
            </a:endParaRPr>
          </a:p>
        </p:txBody>
      </p:sp>
      <p:sp>
        <p:nvSpPr>
          <p:cNvPr id="323" name="Google Shape;323;p33"/>
          <p:cNvSpPr txBox="1">
            <a:spLocks noGrp="1"/>
          </p:cNvSpPr>
          <p:nvPr>
            <p:ph type="title"/>
          </p:nvPr>
        </p:nvSpPr>
        <p:spPr>
          <a:xfrm>
            <a:off x="838200" y="365125"/>
            <a:ext cx="10515600" cy="714375"/>
          </a:xfrm>
          <a:prstGeom prst="rect">
            <a:avLst/>
          </a:prstGeom>
          <a:noFill/>
          <a:ln>
            <a:noFill/>
          </a:ln>
        </p:spPr>
        <p:txBody>
          <a:bodyPr spcFirstLastPara="1" wrap="square" lIns="91425" tIns="45700" rIns="91425" bIns="45700" rtlCol="0" anchor="t" anchorCtr="0">
            <a:noAutofit/>
          </a:bodyPr>
          <a:lstStyle/>
          <a:p>
            <a:pPr marL="0" lvl="0" indent="0" algn="ctr" rtl="0">
              <a:lnSpc>
                <a:spcPct val="90000"/>
              </a:lnSpc>
              <a:spcBef>
                <a:spcPts val="0"/>
              </a:spcBef>
              <a:spcAft>
                <a:spcPts val="0"/>
              </a:spcAft>
              <a:buClr>
                <a:schemeClr val="dk2"/>
              </a:buClr>
              <a:buSzPts val="4400"/>
              <a:buFont typeface="Arial Narrow"/>
              <a:buNone/>
            </a:pPr>
            <a:r>
              <a:rPr lang="es"/>
              <a:t>¿Qué es una fuente “mejorada” de agua?</a:t>
            </a:r>
            <a:endParaRPr/>
          </a:p>
        </p:txBody>
      </p:sp>
      <p:sp>
        <p:nvSpPr>
          <p:cNvPr id="324" name="Google Shape;324;p33"/>
          <p:cNvSpPr txBox="1">
            <a:spLocks noGrp="1"/>
          </p:cNvSpPr>
          <p:nvPr>
            <p:ph type="sldNum" idx="12"/>
          </p:nvPr>
        </p:nvSpPr>
        <p:spPr>
          <a:xfrm>
            <a:off x="1" y="6363031"/>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10</a:t>
            </a:fld>
            <a:endParaRPr/>
          </a:p>
        </p:txBody>
      </p:sp>
      <p:grpSp>
        <p:nvGrpSpPr>
          <p:cNvPr id="325" name="Google Shape;325;p33"/>
          <p:cNvGrpSpPr/>
          <p:nvPr/>
        </p:nvGrpSpPr>
        <p:grpSpPr>
          <a:xfrm>
            <a:off x="11236941" y="5904859"/>
            <a:ext cx="743136" cy="734102"/>
            <a:chOff x="9555224" y="5116370"/>
            <a:chExt cx="1161098" cy="1171184"/>
          </a:xfrm>
        </p:grpSpPr>
        <p:pic>
          <p:nvPicPr>
            <p:cNvPr id="326" name="Google Shape;326;p33" descr="Shape&#10;&#10;Description automatically generated with low confidence"/>
            <p:cNvPicPr preferRelativeResize="0"/>
            <p:nvPr/>
          </p:nvPicPr>
          <p:blipFill rotWithShape="1">
            <a:blip r:embed="rId6">
              <a:alphaModFix/>
            </a:blip>
            <a:srcRect/>
            <a:stretch/>
          </p:blipFill>
          <p:spPr>
            <a:xfrm>
              <a:off x="9623552" y="5313519"/>
              <a:ext cx="1004243" cy="847983"/>
            </a:xfrm>
            <a:prstGeom prst="rect">
              <a:avLst/>
            </a:prstGeom>
            <a:noFill/>
            <a:ln>
              <a:noFill/>
            </a:ln>
          </p:spPr>
        </p:pic>
        <p:sp>
          <p:nvSpPr>
            <p:cNvPr id="327" name="Google Shape;327;p33"/>
            <p:cNvSpPr/>
            <p:nvPr/>
          </p:nvSpPr>
          <p:spPr>
            <a:xfrm>
              <a:off x="9555224" y="5116370"/>
              <a:ext cx="1161098" cy="1171184"/>
            </a:xfrm>
            <a:prstGeom prst="ellipse">
              <a:avLst/>
            </a:prstGeom>
            <a:noFill/>
            <a:ln w="19050" cap="flat" cmpd="sng">
              <a:solidFill>
                <a:srgbClr val="02020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328" name="Google Shape;328;p33"/>
          <p:cNvGrpSpPr/>
          <p:nvPr/>
        </p:nvGrpSpPr>
        <p:grpSpPr>
          <a:xfrm>
            <a:off x="10308534" y="5642649"/>
            <a:ext cx="1362074" cy="1215351"/>
            <a:chOff x="10705811" y="275913"/>
            <a:chExt cx="1689559" cy="1684742"/>
          </a:xfrm>
        </p:grpSpPr>
        <p:pic>
          <p:nvPicPr>
            <p:cNvPr id="329" name="Google Shape;329;p33"/>
            <p:cNvPicPr preferRelativeResize="0"/>
            <p:nvPr/>
          </p:nvPicPr>
          <p:blipFill rotWithShape="1">
            <a:blip r:embed="rId7">
              <a:alphaModFix/>
            </a:blip>
            <a:srcRect/>
            <a:stretch/>
          </p:blipFill>
          <p:spPr>
            <a:xfrm>
              <a:off x="10727487" y="275913"/>
              <a:ext cx="1030462" cy="1030462"/>
            </a:xfrm>
            <a:prstGeom prst="rect">
              <a:avLst/>
            </a:prstGeom>
            <a:noFill/>
            <a:ln>
              <a:noFill/>
            </a:ln>
          </p:spPr>
        </p:pic>
        <p:sp>
          <p:nvSpPr>
            <p:cNvPr id="330" name="Google Shape;330;p33"/>
            <p:cNvSpPr txBox="1"/>
            <p:nvPr/>
          </p:nvSpPr>
          <p:spPr>
            <a:xfrm>
              <a:off x="10705811" y="1407649"/>
              <a:ext cx="1689559" cy="553006"/>
            </a:xfrm>
            <a:prstGeom prst="rect">
              <a:avLst/>
            </a:prstGeom>
            <a:noFill/>
            <a:ln>
              <a:noFill/>
            </a:ln>
          </p:spPr>
          <p:txBody>
            <a:bodyPr spcFirstLastPara="1" wrap="square" lIns="91425" tIns="45700" rIns="91425" bIns="45700" rtlCol="0" anchor="t" anchorCtr="0">
              <a:noAutofit/>
            </a:bodyPr>
            <a:lstStyle/>
            <a:p>
              <a:pPr marL="0" marR="0" lvl="0" indent="0" algn="l" rtl="0">
                <a:lnSpc>
                  <a:spcPct val="90000"/>
                </a:lnSpc>
                <a:spcBef>
                  <a:spcPts val="0"/>
                </a:spcBef>
                <a:spcAft>
                  <a:spcPts val="0"/>
                </a:spcAft>
                <a:buClr>
                  <a:srgbClr val="002060"/>
                </a:buClr>
                <a:buSzPts val="2000"/>
                <a:buFont typeface="Arial"/>
                <a:buNone/>
              </a:pPr>
              <a:r>
                <a:rPr lang="es" sz="2000">
                  <a:solidFill>
                    <a:srgbClr val="002060"/>
                  </a:solidFill>
                  <a:latin typeface="Arial"/>
                  <a:ea typeface="Arial"/>
                  <a:cs typeface="Arial"/>
                  <a:sym typeface="Arial"/>
                </a:rPr>
                <a:t>2 min.</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34"/>
          <p:cNvSpPr txBox="1">
            <a:spLocks noGrp="1"/>
          </p:cNvSpPr>
          <p:nvPr>
            <p:ph type="title"/>
          </p:nvPr>
        </p:nvSpPr>
        <p:spPr>
          <a:xfrm>
            <a:off x="838199" y="54316"/>
            <a:ext cx="10515600" cy="714375"/>
          </a:xfrm>
          <a:prstGeom prst="rect">
            <a:avLst/>
          </a:prstGeom>
          <a:noFill/>
          <a:ln>
            <a:noFill/>
          </a:ln>
        </p:spPr>
        <p:txBody>
          <a:bodyPr spcFirstLastPara="1" wrap="square" lIns="91425" tIns="45700" rIns="91425" bIns="45700" rtlCol="0" anchor="t" anchorCtr="0">
            <a:noAutofit/>
          </a:bodyPr>
          <a:lstStyle/>
          <a:p>
            <a:pPr marL="0" lvl="0" indent="0" algn="ctr" rtl="0">
              <a:lnSpc>
                <a:spcPct val="90000"/>
              </a:lnSpc>
              <a:spcBef>
                <a:spcPts val="0"/>
              </a:spcBef>
              <a:spcAft>
                <a:spcPts val="0"/>
              </a:spcAft>
              <a:buClr>
                <a:schemeClr val="dk2"/>
              </a:buClr>
              <a:buSzPts val="4400"/>
              <a:buFont typeface="Arial Narrow"/>
              <a:buNone/>
            </a:pPr>
            <a:r>
              <a:rPr lang="es" dirty="0"/>
              <a:t>Cantidades mínimas de agua en los establecimientos de salud</a:t>
            </a:r>
            <a:endParaRPr dirty="0"/>
          </a:p>
        </p:txBody>
      </p:sp>
      <p:sp>
        <p:nvSpPr>
          <p:cNvPr id="337" name="Google Shape;337;p34"/>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11</a:t>
            </a:fld>
            <a:endParaRPr/>
          </a:p>
        </p:txBody>
      </p:sp>
      <p:graphicFrame>
        <p:nvGraphicFramePr>
          <p:cNvPr id="338" name="Google Shape;338;p34"/>
          <p:cNvGraphicFramePr/>
          <p:nvPr>
            <p:extLst>
              <p:ext uri="{D42A27DB-BD31-4B8C-83A1-F6EECF244321}">
                <p14:modId xmlns:p14="http://schemas.microsoft.com/office/powerpoint/2010/main" val="3699123267"/>
              </p:ext>
            </p:extLst>
          </p:nvPr>
        </p:nvGraphicFramePr>
        <p:xfrm>
          <a:off x="1101167" y="1276680"/>
          <a:ext cx="9852025" cy="4256868"/>
        </p:xfrm>
        <a:graphic>
          <a:graphicData uri="http://schemas.openxmlformats.org/drawingml/2006/table">
            <a:tbl>
              <a:tblPr firstRow="1" firstCol="1" bandRow="1">
                <a:noFill/>
                <a:tableStyleId>{F398CE46-D914-451D-A3E7-536D9E5DDCC5}</a:tableStyleId>
              </a:tblPr>
              <a:tblGrid>
                <a:gridCol w="5556175">
                  <a:extLst>
                    <a:ext uri="{9D8B030D-6E8A-4147-A177-3AD203B41FA5}">
                      <a16:colId xmlns:a16="http://schemas.microsoft.com/office/drawing/2014/main" val="20000"/>
                    </a:ext>
                  </a:extLst>
                </a:gridCol>
                <a:gridCol w="4295850">
                  <a:extLst>
                    <a:ext uri="{9D8B030D-6E8A-4147-A177-3AD203B41FA5}">
                      <a16:colId xmlns:a16="http://schemas.microsoft.com/office/drawing/2014/main" val="20001"/>
                    </a:ext>
                  </a:extLst>
                </a:gridCol>
              </a:tblGrid>
              <a:tr h="223821">
                <a:tc>
                  <a:txBody>
                    <a:bodyPr/>
                    <a:lstStyle/>
                    <a:p>
                      <a:pPr marL="0" marR="0" lvl="0" indent="0" algn="just" rtl="0">
                        <a:lnSpc>
                          <a:spcPct val="115000"/>
                        </a:lnSpc>
                        <a:spcBef>
                          <a:spcPts val="0"/>
                        </a:spcBef>
                        <a:spcAft>
                          <a:spcPts val="0"/>
                        </a:spcAft>
                        <a:buNone/>
                      </a:pPr>
                      <a:endParaRPr sz="1600" b="1" u="none" strike="noStrike" cap="none">
                        <a:solidFill>
                          <a:srgbClr val="09164D"/>
                        </a:solidFill>
                        <a:latin typeface="Arial"/>
                        <a:ea typeface="Arial"/>
                        <a:cs typeface="Arial"/>
                        <a:sym typeface="Arial"/>
                      </a:endParaRPr>
                    </a:p>
                  </a:txBody>
                  <a:tcPr marL="63175" marR="63175" marT="0" marB="0"/>
                </a:tc>
                <a:tc>
                  <a:txBody>
                    <a:bodyPr/>
                    <a:lstStyle/>
                    <a:p>
                      <a:pPr marL="0" marR="0" lvl="0" indent="0" algn="just" rtl="0">
                        <a:lnSpc>
                          <a:spcPct val="115000"/>
                        </a:lnSpc>
                        <a:spcBef>
                          <a:spcPts val="0"/>
                        </a:spcBef>
                        <a:spcAft>
                          <a:spcPts val="0"/>
                        </a:spcAft>
                        <a:buNone/>
                      </a:pPr>
                      <a:endParaRPr sz="1600" u="none" strike="noStrike" cap="none">
                        <a:solidFill>
                          <a:srgbClr val="09164D"/>
                        </a:solidFill>
                        <a:latin typeface="Arial"/>
                        <a:ea typeface="Arial"/>
                        <a:cs typeface="Arial"/>
                        <a:sym typeface="Arial"/>
                      </a:endParaRPr>
                    </a:p>
                  </a:txBody>
                  <a:tcPr marL="63175" marR="63175" marT="0" marB="0"/>
                </a:tc>
                <a:extLst>
                  <a:ext uri="{0D108BD9-81ED-4DB2-BD59-A6C34878D82A}">
                    <a16:rowId xmlns:a16="http://schemas.microsoft.com/office/drawing/2014/main" val="10000"/>
                  </a:ext>
                </a:extLst>
              </a:tr>
              <a:tr h="353975">
                <a:tc>
                  <a:txBody>
                    <a:bodyPr/>
                    <a:lstStyle/>
                    <a:p>
                      <a:pPr marL="0" marR="0" lvl="0" indent="0" algn="l" rtl="0">
                        <a:lnSpc>
                          <a:spcPct val="115000"/>
                        </a:lnSpc>
                        <a:spcBef>
                          <a:spcPts val="0"/>
                        </a:spcBef>
                        <a:spcAft>
                          <a:spcPts val="0"/>
                        </a:spcAft>
                        <a:buNone/>
                      </a:pPr>
                      <a:r>
                        <a:rPr lang="es" sz="1500" u="none" strike="noStrike" cap="none" dirty="0">
                          <a:solidFill>
                            <a:srgbClr val="09164D"/>
                          </a:solidFill>
                          <a:latin typeface="Arial"/>
                          <a:ea typeface="Arial"/>
                          <a:cs typeface="Arial"/>
                          <a:sym typeface="Arial"/>
                        </a:rPr>
                        <a:t>Pacientes ambulatorios</a:t>
                      </a:r>
                      <a:endParaRPr sz="1500" u="none" strike="noStrike" cap="none" dirty="0">
                        <a:solidFill>
                          <a:srgbClr val="09164D"/>
                        </a:solidFill>
                        <a:latin typeface="Arial"/>
                        <a:ea typeface="Arial"/>
                        <a:cs typeface="Arial"/>
                        <a:sym typeface="Arial"/>
                      </a:endParaRPr>
                    </a:p>
                  </a:txBody>
                  <a:tcPr marL="63175" marR="63175" marT="0" marB="0">
                    <a:lnB w="12700" cap="flat" cmpd="sng">
                      <a:solidFill>
                        <a:schemeClr val="dk1"/>
                      </a:solidFill>
                      <a:prstDash val="solid"/>
                      <a:round/>
                      <a:headEnd type="none" w="sm" len="sm"/>
                      <a:tailEnd type="none" w="sm" len="sm"/>
                    </a:lnB>
                  </a:tcPr>
                </a:tc>
                <a:tc>
                  <a:txBody>
                    <a:bodyPr/>
                    <a:lstStyle/>
                    <a:p>
                      <a:pPr marL="0" marR="0" lvl="0" indent="0" algn="just" rtl="0">
                        <a:lnSpc>
                          <a:spcPct val="115000"/>
                        </a:lnSpc>
                        <a:spcBef>
                          <a:spcPts val="0"/>
                        </a:spcBef>
                        <a:spcAft>
                          <a:spcPts val="0"/>
                        </a:spcAft>
                        <a:buNone/>
                      </a:pPr>
                      <a:r>
                        <a:rPr lang="es" sz="1500" u="none" strike="noStrike" cap="none">
                          <a:solidFill>
                            <a:srgbClr val="09164D"/>
                          </a:solidFill>
                          <a:latin typeface="Arial"/>
                          <a:ea typeface="Arial"/>
                          <a:cs typeface="Arial"/>
                          <a:sym typeface="Arial"/>
                        </a:rPr>
                        <a:t>5 litros por consulta</a:t>
                      </a:r>
                      <a:endParaRPr sz="1500" u="none" strike="noStrike" cap="none">
                        <a:solidFill>
                          <a:srgbClr val="09164D"/>
                        </a:solidFill>
                        <a:latin typeface="Arial"/>
                        <a:ea typeface="Arial"/>
                        <a:cs typeface="Arial"/>
                        <a:sym typeface="Arial"/>
                      </a:endParaRPr>
                    </a:p>
                  </a:txBody>
                  <a:tcPr marL="63175" marR="63175" marT="0" marB="0">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28925">
                <a:tc>
                  <a:txBody>
                    <a:bodyPr/>
                    <a:lstStyle/>
                    <a:p>
                      <a:pPr marL="0" marR="0" lvl="0" indent="0" algn="l" rtl="0">
                        <a:lnSpc>
                          <a:spcPct val="115000"/>
                        </a:lnSpc>
                        <a:spcBef>
                          <a:spcPts val="0"/>
                        </a:spcBef>
                        <a:spcAft>
                          <a:spcPts val="0"/>
                        </a:spcAft>
                        <a:buNone/>
                      </a:pPr>
                      <a:r>
                        <a:rPr lang="es" sz="1500" u="none" strike="noStrike" cap="none">
                          <a:solidFill>
                            <a:srgbClr val="09164D"/>
                          </a:solidFill>
                          <a:latin typeface="Arial"/>
                          <a:ea typeface="Arial"/>
                          <a:cs typeface="Arial"/>
                          <a:sym typeface="Arial"/>
                        </a:rPr>
                        <a:t>Pacientes hospitalizados </a:t>
                      </a:r>
                      <a:endParaRPr sz="1500" u="none" strike="noStrike" cap="none">
                        <a:solidFill>
                          <a:srgbClr val="09164D"/>
                        </a:solidFill>
                        <a:latin typeface="Arial"/>
                        <a:ea typeface="Arial"/>
                        <a:cs typeface="Arial"/>
                        <a:sym typeface="Arial"/>
                      </a:endParaRPr>
                    </a:p>
                  </a:txBody>
                  <a:tcPr marL="63175" marR="63175" marT="0" marB="0">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just" rtl="0">
                        <a:lnSpc>
                          <a:spcPct val="115000"/>
                        </a:lnSpc>
                        <a:spcBef>
                          <a:spcPts val="0"/>
                        </a:spcBef>
                        <a:spcAft>
                          <a:spcPts val="0"/>
                        </a:spcAft>
                        <a:buNone/>
                      </a:pPr>
                      <a:r>
                        <a:rPr lang="es" sz="1500" u="none" strike="noStrike" cap="none">
                          <a:solidFill>
                            <a:srgbClr val="09164D"/>
                          </a:solidFill>
                          <a:latin typeface="Arial"/>
                          <a:ea typeface="Arial"/>
                          <a:cs typeface="Arial"/>
                          <a:sym typeface="Arial"/>
                        </a:rPr>
                        <a:t>40-60 litros diarios por paciente</a:t>
                      </a:r>
                      <a:endParaRPr sz="1500" u="none" strike="noStrike" cap="none">
                        <a:solidFill>
                          <a:srgbClr val="09164D"/>
                        </a:solidFill>
                        <a:latin typeface="Arial"/>
                        <a:ea typeface="Arial"/>
                        <a:cs typeface="Arial"/>
                        <a:sym typeface="Arial"/>
                      </a:endParaRPr>
                    </a:p>
                  </a:txBody>
                  <a:tcPr marL="63175" marR="63175" marT="0" marB="0">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80625">
                <a:tc>
                  <a:txBody>
                    <a:bodyPr/>
                    <a:lstStyle/>
                    <a:p>
                      <a:pPr marL="0" marR="0" lvl="0" indent="0" algn="l" rtl="0">
                        <a:lnSpc>
                          <a:spcPct val="115000"/>
                        </a:lnSpc>
                        <a:spcBef>
                          <a:spcPts val="0"/>
                        </a:spcBef>
                        <a:spcAft>
                          <a:spcPts val="0"/>
                        </a:spcAft>
                        <a:buNone/>
                      </a:pPr>
                      <a:r>
                        <a:rPr lang="es" sz="1500" u="none" strike="noStrike" cap="none" dirty="0">
                          <a:solidFill>
                            <a:srgbClr val="09164D"/>
                          </a:solidFill>
                          <a:latin typeface="Arial"/>
                          <a:ea typeface="Arial"/>
                          <a:cs typeface="Arial"/>
                          <a:sym typeface="Arial"/>
                        </a:rPr>
                        <a:t>Quirófano y maternidad </a:t>
                      </a:r>
                      <a:endParaRPr sz="1500" u="none" strike="noStrike" cap="none" dirty="0">
                        <a:solidFill>
                          <a:srgbClr val="09164D"/>
                        </a:solidFill>
                        <a:latin typeface="Arial"/>
                        <a:ea typeface="Arial"/>
                        <a:cs typeface="Arial"/>
                        <a:sym typeface="Arial"/>
                      </a:endParaRPr>
                    </a:p>
                  </a:txBody>
                  <a:tcPr marL="63175" marR="63175" marT="0" marB="0">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just" rtl="0">
                        <a:lnSpc>
                          <a:spcPct val="115000"/>
                        </a:lnSpc>
                        <a:spcBef>
                          <a:spcPts val="0"/>
                        </a:spcBef>
                        <a:spcAft>
                          <a:spcPts val="0"/>
                        </a:spcAft>
                        <a:buNone/>
                      </a:pPr>
                      <a:r>
                        <a:rPr lang="es" sz="1500" u="none" strike="noStrike" cap="none">
                          <a:solidFill>
                            <a:srgbClr val="09164D"/>
                          </a:solidFill>
                          <a:latin typeface="Arial"/>
                          <a:ea typeface="Arial"/>
                          <a:cs typeface="Arial"/>
                          <a:sym typeface="Arial"/>
                        </a:rPr>
                        <a:t>100 litros por intervención</a:t>
                      </a:r>
                      <a:endParaRPr sz="1500" u="none" strike="noStrike" cap="none">
                        <a:solidFill>
                          <a:srgbClr val="09164D"/>
                        </a:solidFill>
                        <a:latin typeface="Arial"/>
                        <a:ea typeface="Arial"/>
                        <a:cs typeface="Arial"/>
                        <a:sym typeface="Arial"/>
                      </a:endParaRPr>
                    </a:p>
                  </a:txBody>
                  <a:tcPr marL="63175" marR="63175" marT="0" marB="0">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19400">
                <a:tc>
                  <a:txBody>
                    <a:bodyPr/>
                    <a:lstStyle/>
                    <a:p>
                      <a:pPr marL="0" marR="0" lvl="0" indent="0" algn="l" rtl="0">
                        <a:lnSpc>
                          <a:spcPct val="115000"/>
                        </a:lnSpc>
                        <a:spcBef>
                          <a:spcPts val="0"/>
                        </a:spcBef>
                        <a:spcAft>
                          <a:spcPts val="0"/>
                        </a:spcAft>
                        <a:buNone/>
                      </a:pPr>
                      <a:r>
                        <a:rPr lang="es" sz="1500" u="none" strike="noStrike" cap="none" dirty="0">
                          <a:solidFill>
                            <a:srgbClr val="09164D"/>
                          </a:solidFill>
                          <a:latin typeface="Arial"/>
                          <a:ea typeface="Arial"/>
                          <a:cs typeface="Arial"/>
                          <a:sym typeface="Arial"/>
                        </a:rPr>
                        <a:t>Unidad de alimentación suplementaria o con raciones secas</a:t>
                      </a:r>
                      <a:endParaRPr sz="1500" u="none" strike="noStrike" cap="none" dirty="0">
                        <a:solidFill>
                          <a:srgbClr val="09164D"/>
                        </a:solidFill>
                        <a:latin typeface="Arial"/>
                        <a:ea typeface="Arial"/>
                        <a:cs typeface="Arial"/>
                        <a:sym typeface="Arial"/>
                      </a:endParaRPr>
                    </a:p>
                  </a:txBody>
                  <a:tcPr marL="63175" marR="63175" marT="0" marB="0">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just" rtl="0">
                        <a:lnSpc>
                          <a:spcPct val="115000"/>
                        </a:lnSpc>
                        <a:spcBef>
                          <a:spcPts val="0"/>
                        </a:spcBef>
                        <a:spcAft>
                          <a:spcPts val="0"/>
                        </a:spcAft>
                        <a:buNone/>
                      </a:pPr>
                      <a:r>
                        <a:rPr lang="es" sz="1500" u="none" strike="noStrike" cap="none">
                          <a:solidFill>
                            <a:srgbClr val="09164D"/>
                          </a:solidFill>
                          <a:latin typeface="Arial"/>
                          <a:ea typeface="Arial"/>
                          <a:cs typeface="Arial"/>
                          <a:sym typeface="Arial"/>
                        </a:rPr>
                        <a:t>0,5-5 litros por consulta </a:t>
                      </a:r>
                      <a:endParaRPr sz="1500" u="none" strike="noStrike" cap="none">
                        <a:solidFill>
                          <a:srgbClr val="09164D"/>
                        </a:solidFill>
                        <a:latin typeface="Arial"/>
                        <a:ea typeface="Arial"/>
                        <a:cs typeface="Arial"/>
                        <a:sym typeface="Arial"/>
                      </a:endParaRPr>
                    </a:p>
                  </a:txBody>
                  <a:tcPr marL="63175" marR="63175" marT="0" marB="0">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51950">
                <a:tc>
                  <a:txBody>
                    <a:bodyPr/>
                    <a:lstStyle/>
                    <a:p>
                      <a:pPr marL="0" marR="0" lvl="0" indent="0" algn="l" rtl="0">
                        <a:lnSpc>
                          <a:spcPct val="115000"/>
                        </a:lnSpc>
                        <a:spcBef>
                          <a:spcPts val="0"/>
                        </a:spcBef>
                        <a:spcAft>
                          <a:spcPts val="0"/>
                        </a:spcAft>
                        <a:buNone/>
                      </a:pPr>
                      <a:r>
                        <a:rPr lang="es" sz="1500" u="none" strike="noStrike" cap="none" dirty="0">
                          <a:solidFill>
                            <a:srgbClr val="09164D"/>
                          </a:solidFill>
                          <a:latin typeface="Arial"/>
                          <a:ea typeface="Arial"/>
                          <a:cs typeface="Arial"/>
                          <a:sym typeface="Arial"/>
                        </a:rPr>
                        <a:t>Unidad de alimentación suplementaria con alimentos cocinados</a:t>
                      </a:r>
                      <a:endParaRPr sz="1500" u="none" strike="noStrike" cap="none" dirty="0">
                        <a:solidFill>
                          <a:srgbClr val="09164D"/>
                        </a:solidFill>
                        <a:latin typeface="Arial"/>
                        <a:ea typeface="Arial"/>
                        <a:cs typeface="Arial"/>
                        <a:sym typeface="Arial"/>
                      </a:endParaRPr>
                    </a:p>
                  </a:txBody>
                  <a:tcPr marL="63175" marR="63175" marT="0" marB="0">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just" rtl="0">
                        <a:lnSpc>
                          <a:spcPct val="115000"/>
                        </a:lnSpc>
                        <a:spcBef>
                          <a:spcPts val="0"/>
                        </a:spcBef>
                        <a:spcAft>
                          <a:spcPts val="0"/>
                        </a:spcAft>
                        <a:buNone/>
                      </a:pPr>
                      <a:r>
                        <a:rPr lang="es" sz="1500" u="none" strike="noStrike" cap="none" dirty="0">
                          <a:solidFill>
                            <a:srgbClr val="09164D"/>
                          </a:solidFill>
                          <a:latin typeface="Arial"/>
                          <a:ea typeface="Arial"/>
                          <a:cs typeface="Arial"/>
                          <a:sym typeface="Arial"/>
                        </a:rPr>
                        <a:t>15 litros por consulta </a:t>
                      </a:r>
                      <a:endParaRPr sz="1500" u="none" strike="noStrike" cap="none" dirty="0">
                        <a:solidFill>
                          <a:srgbClr val="09164D"/>
                        </a:solidFill>
                        <a:latin typeface="Arial"/>
                        <a:ea typeface="Arial"/>
                        <a:cs typeface="Arial"/>
                        <a:sym typeface="Arial"/>
                      </a:endParaRPr>
                    </a:p>
                  </a:txBody>
                  <a:tcPr marL="63175" marR="63175" marT="0" marB="0">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495375">
                <a:tc>
                  <a:txBody>
                    <a:bodyPr/>
                    <a:lstStyle/>
                    <a:p>
                      <a:pPr marL="0" marR="0" lvl="0" indent="0" algn="l" rtl="0">
                        <a:lnSpc>
                          <a:spcPct val="115000"/>
                        </a:lnSpc>
                        <a:spcBef>
                          <a:spcPts val="0"/>
                        </a:spcBef>
                        <a:spcAft>
                          <a:spcPts val="0"/>
                        </a:spcAft>
                        <a:buNone/>
                      </a:pPr>
                      <a:r>
                        <a:rPr lang="es" sz="1500" u="none" strike="noStrike" cap="none" dirty="0">
                          <a:solidFill>
                            <a:srgbClr val="09164D"/>
                          </a:solidFill>
                          <a:latin typeface="Arial"/>
                          <a:ea typeface="Arial"/>
                          <a:cs typeface="Arial"/>
                          <a:sym typeface="Arial"/>
                        </a:rPr>
                        <a:t>Unidad de alimentación terapéutica de pacientes hospitalizados</a:t>
                      </a:r>
                      <a:endParaRPr sz="1500" u="none" strike="noStrike" cap="none" dirty="0">
                        <a:solidFill>
                          <a:srgbClr val="09164D"/>
                        </a:solidFill>
                        <a:latin typeface="Arial"/>
                        <a:ea typeface="Arial"/>
                        <a:cs typeface="Arial"/>
                        <a:sym typeface="Arial"/>
                      </a:endParaRPr>
                    </a:p>
                  </a:txBody>
                  <a:tcPr marL="63175" marR="63175" marT="0" marB="0">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just" rtl="0">
                        <a:lnSpc>
                          <a:spcPct val="115000"/>
                        </a:lnSpc>
                        <a:spcBef>
                          <a:spcPts val="0"/>
                        </a:spcBef>
                        <a:spcAft>
                          <a:spcPts val="0"/>
                        </a:spcAft>
                        <a:buNone/>
                      </a:pPr>
                      <a:r>
                        <a:rPr lang="es" sz="1500" u="none" strike="noStrike" cap="none">
                          <a:solidFill>
                            <a:srgbClr val="09164D"/>
                          </a:solidFill>
                          <a:latin typeface="Arial"/>
                          <a:ea typeface="Arial"/>
                          <a:cs typeface="Arial"/>
                          <a:sym typeface="Arial"/>
                        </a:rPr>
                        <a:t>30 litros diarios por paciente</a:t>
                      </a:r>
                      <a:endParaRPr sz="1500" u="none" strike="noStrike" cap="none">
                        <a:solidFill>
                          <a:srgbClr val="09164D"/>
                        </a:solidFill>
                        <a:latin typeface="Arial"/>
                        <a:ea typeface="Arial"/>
                        <a:cs typeface="Arial"/>
                        <a:sym typeface="Arial"/>
                      </a:endParaRPr>
                    </a:p>
                  </a:txBody>
                  <a:tcPr marL="63175" marR="63175" marT="0" marB="0">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434350">
                <a:tc>
                  <a:txBody>
                    <a:bodyPr/>
                    <a:lstStyle/>
                    <a:p>
                      <a:pPr marL="0" marR="0" lvl="0" indent="0" algn="l" rtl="0">
                        <a:lnSpc>
                          <a:spcPct val="115000"/>
                        </a:lnSpc>
                        <a:spcBef>
                          <a:spcPts val="0"/>
                        </a:spcBef>
                        <a:spcAft>
                          <a:spcPts val="0"/>
                        </a:spcAft>
                        <a:buNone/>
                      </a:pPr>
                      <a:r>
                        <a:rPr lang="es" sz="1500" u="none" strike="noStrike" cap="none">
                          <a:solidFill>
                            <a:srgbClr val="09164D"/>
                          </a:solidFill>
                          <a:latin typeface="Arial"/>
                          <a:ea typeface="Arial"/>
                          <a:cs typeface="Arial"/>
                          <a:sym typeface="Arial"/>
                        </a:rPr>
                        <a:t>Unidad de tratamiento del cólera</a:t>
                      </a:r>
                      <a:endParaRPr sz="1500" u="none" strike="noStrike" cap="none">
                        <a:solidFill>
                          <a:srgbClr val="09164D"/>
                        </a:solidFill>
                        <a:latin typeface="Arial"/>
                        <a:ea typeface="Arial"/>
                        <a:cs typeface="Arial"/>
                        <a:sym typeface="Arial"/>
                      </a:endParaRPr>
                    </a:p>
                  </a:txBody>
                  <a:tcPr marL="63175" marR="63175" marT="0" marB="0">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just" rtl="0">
                        <a:lnSpc>
                          <a:spcPct val="115000"/>
                        </a:lnSpc>
                        <a:spcBef>
                          <a:spcPts val="0"/>
                        </a:spcBef>
                        <a:spcAft>
                          <a:spcPts val="0"/>
                        </a:spcAft>
                        <a:buNone/>
                      </a:pPr>
                      <a:r>
                        <a:rPr lang="es" sz="1500" u="none" strike="noStrike" cap="none">
                          <a:solidFill>
                            <a:srgbClr val="09164D"/>
                          </a:solidFill>
                          <a:latin typeface="Arial"/>
                          <a:ea typeface="Arial"/>
                          <a:cs typeface="Arial"/>
                          <a:sym typeface="Arial"/>
                        </a:rPr>
                        <a:t>60 litros diarios por paciente</a:t>
                      </a:r>
                      <a:endParaRPr sz="1500" u="none" strike="noStrike" cap="none">
                        <a:solidFill>
                          <a:srgbClr val="09164D"/>
                        </a:solidFill>
                        <a:latin typeface="Arial"/>
                        <a:ea typeface="Arial"/>
                        <a:cs typeface="Arial"/>
                        <a:sym typeface="Arial"/>
                      </a:endParaRPr>
                    </a:p>
                  </a:txBody>
                  <a:tcPr marL="63175" marR="63175" marT="0" marB="0">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429375">
                <a:tc>
                  <a:txBody>
                    <a:bodyPr/>
                    <a:lstStyle/>
                    <a:p>
                      <a:pPr marL="0" marR="0" lvl="0" indent="0" algn="l" rtl="0">
                        <a:lnSpc>
                          <a:spcPct val="115000"/>
                        </a:lnSpc>
                        <a:spcBef>
                          <a:spcPts val="0"/>
                        </a:spcBef>
                        <a:spcAft>
                          <a:spcPts val="0"/>
                        </a:spcAft>
                        <a:buNone/>
                      </a:pPr>
                      <a:r>
                        <a:rPr lang="es" sz="1500" u="none" strike="noStrike" cap="none">
                          <a:solidFill>
                            <a:srgbClr val="09164D"/>
                          </a:solidFill>
                          <a:latin typeface="Arial"/>
                          <a:ea typeface="Arial"/>
                          <a:cs typeface="Arial"/>
                          <a:sym typeface="Arial"/>
                        </a:rPr>
                        <a:t>Unidad de aislamiento para enfermedades respiratorias agudas graves</a:t>
                      </a:r>
                      <a:endParaRPr sz="1500" u="none" strike="noStrike" cap="none">
                        <a:solidFill>
                          <a:srgbClr val="09164D"/>
                        </a:solidFill>
                        <a:latin typeface="Arial"/>
                        <a:ea typeface="Arial"/>
                        <a:cs typeface="Arial"/>
                        <a:sym typeface="Arial"/>
                      </a:endParaRPr>
                    </a:p>
                  </a:txBody>
                  <a:tcPr marL="63175" marR="63175" marT="0" marB="0">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just" rtl="0">
                        <a:lnSpc>
                          <a:spcPct val="115000"/>
                        </a:lnSpc>
                        <a:spcBef>
                          <a:spcPts val="0"/>
                        </a:spcBef>
                        <a:spcAft>
                          <a:spcPts val="0"/>
                        </a:spcAft>
                        <a:buNone/>
                      </a:pPr>
                      <a:r>
                        <a:rPr lang="es" sz="1500" u="none" strike="noStrike" cap="none" dirty="0">
                          <a:solidFill>
                            <a:srgbClr val="09164D"/>
                          </a:solidFill>
                          <a:latin typeface="Arial"/>
                          <a:ea typeface="Arial"/>
                          <a:cs typeface="Arial"/>
                          <a:sym typeface="Arial"/>
                        </a:rPr>
                        <a:t>100 litros diarios por paciente</a:t>
                      </a:r>
                      <a:endParaRPr sz="1500" u="none" strike="noStrike" cap="none" dirty="0">
                        <a:solidFill>
                          <a:srgbClr val="09164D"/>
                        </a:solidFill>
                        <a:latin typeface="Arial"/>
                        <a:ea typeface="Arial"/>
                        <a:cs typeface="Arial"/>
                        <a:sym typeface="Arial"/>
                      </a:endParaRPr>
                    </a:p>
                  </a:txBody>
                  <a:tcPr marL="63175" marR="63175" marT="0" marB="0">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632300">
                <a:tc>
                  <a:txBody>
                    <a:bodyPr/>
                    <a:lstStyle/>
                    <a:p>
                      <a:pPr marL="0" marR="0" lvl="0" indent="0" algn="l" rtl="0">
                        <a:lnSpc>
                          <a:spcPct val="115000"/>
                        </a:lnSpc>
                        <a:spcBef>
                          <a:spcPts val="0"/>
                        </a:spcBef>
                        <a:spcAft>
                          <a:spcPts val="0"/>
                        </a:spcAft>
                        <a:buNone/>
                      </a:pPr>
                      <a:r>
                        <a:rPr lang="es" sz="1500" u="none" strike="noStrike" cap="none">
                          <a:solidFill>
                            <a:srgbClr val="09164D"/>
                          </a:solidFill>
                          <a:latin typeface="Arial"/>
                          <a:ea typeface="Arial"/>
                          <a:cs typeface="Arial"/>
                          <a:sym typeface="Arial"/>
                        </a:rPr>
                        <a:t>Unidad</a:t>
                      </a:r>
                      <a:endParaRPr sz="1500" u="none" strike="noStrike" cap="none">
                        <a:solidFill>
                          <a:srgbClr val="09164D"/>
                        </a:solidFill>
                        <a:latin typeface="Arial"/>
                        <a:ea typeface="Arial"/>
                        <a:cs typeface="Arial"/>
                        <a:sym typeface="Arial"/>
                      </a:endParaRPr>
                    </a:p>
                    <a:p>
                      <a:pPr marL="0" marR="0" lvl="0" indent="0" algn="l" rtl="0">
                        <a:lnSpc>
                          <a:spcPct val="115000"/>
                        </a:lnSpc>
                        <a:spcBef>
                          <a:spcPts val="0"/>
                        </a:spcBef>
                        <a:spcAft>
                          <a:spcPts val="0"/>
                        </a:spcAft>
                        <a:buNone/>
                      </a:pPr>
                      <a:r>
                        <a:rPr lang="es" sz="1500" u="none" strike="noStrike" cap="none">
                          <a:solidFill>
                            <a:srgbClr val="09164D"/>
                          </a:solidFill>
                          <a:latin typeface="Arial"/>
                          <a:ea typeface="Arial"/>
                          <a:cs typeface="Arial"/>
                          <a:sym typeface="Arial"/>
                        </a:rPr>
                        <a:t>de aislamiento para la fiebre hemorrágica vírica</a:t>
                      </a:r>
                      <a:endParaRPr sz="1500" u="none" strike="noStrike" cap="none">
                        <a:solidFill>
                          <a:srgbClr val="09164D"/>
                        </a:solidFill>
                        <a:latin typeface="Arial"/>
                        <a:ea typeface="Arial"/>
                        <a:cs typeface="Arial"/>
                        <a:sym typeface="Arial"/>
                      </a:endParaRPr>
                    </a:p>
                  </a:txBody>
                  <a:tcPr marL="63175" marR="63175" marT="0" marB="0">
                    <a:lnT w="12700" cap="flat" cmpd="sng">
                      <a:solidFill>
                        <a:schemeClr val="dk1"/>
                      </a:solidFill>
                      <a:prstDash val="solid"/>
                      <a:round/>
                      <a:headEnd type="none" w="sm" len="sm"/>
                      <a:tailEnd type="none" w="sm" len="sm"/>
                    </a:lnT>
                  </a:tcPr>
                </a:tc>
                <a:tc>
                  <a:txBody>
                    <a:bodyPr/>
                    <a:lstStyle/>
                    <a:p>
                      <a:pPr marL="0" marR="0" lvl="0" indent="0" algn="just" rtl="0">
                        <a:lnSpc>
                          <a:spcPct val="115000"/>
                        </a:lnSpc>
                        <a:spcBef>
                          <a:spcPts val="0"/>
                        </a:spcBef>
                        <a:spcAft>
                          <a:spcPts val="0"/>
                        </a:spcAft>
                        <a:buNone/>
                      </a:pPr>
                      <a:r>
                        <a:rPr lang="es" sz="1500" u="none" strike="noStrike" cap="none" dirty="0">
                          <a:solidFill>
                            <a:srgbClr val="09164D"/>
                          </a:solidFill>
                          <a:latin typeface="Arial"/>
                          <a:ea typeface="Arial"/>
                          <a:cs typeface="Arial"/>
                          <a:sym typeface="Arial"/>
                        </a:rPr>
                        <a:t>300-400 litros diarios por paciente</a:t>
                      </a:r>
                      <a:endParaRPr sz="1500" dirty="0"/>
                    </a:p>
                  </a:txBody>
                  <a:tcPr marL="63175" marR="63175" marT="0" marB="0">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9"/>
                  </a:ext>
                </a:extLst>
              </a:tr>
            </a:tbl>
          </a:graphicData>
        </a:graphic>
      </p:graphicFrame>
      <p:pic>
        <p:nvPicPr>
          <p:cNvPr id="339" name="Google Shape;339;p34">
            <a:hlinkClick r:id="rId3"/>
          </p:cNvPr>
          <p:cNvPicPr preferRelativeResize="0"/>
          <p:nvPr/>
        </p:nvPicPr>
        <p:blipFill rotWithShape="1">
          <a:blip r:embed="rId4">
            <a:alphaModFix/>
          </a:blip>
          <a:srcRect/>
          <a:stretch/>
        </p:blipFill>
        <p:spPr>
          <a:xfrm>
            <a:off x="10007600" y="1093434"/>
            <a:ext cx="1891185" cy="2494856"/>
          </a:xfrm>
          <a:prstGeom prst="rect">
            <a:avLst/>
          </a:prstGeom>
          <a:noFill/>
          <a:ln>
            <a:noFill/>
          </a:ln>
          <a:effectLst>
            <a:outerShdw blurRad="292100" dist="139700" dir="2700000" algn="tl" rotWithShape="0">
              <a:srgbClr val="333333">
                <a:alpha val="64705"/>
              </a:srgbClr>
            </a:outerShdw>
          </a:effectLst>
        </p:spPr>
      </p:pic>
      <p:sp>
        <p:nvSpPr>
          <p:cNvPr id="340" name="Google Shape;340;p34"/>
          <p:cNvSpPr txBox="1"/>
          <p:nvPr/>
        </p:nvSpPr>
        <p:spPr>
          <a:xfrm>
            <a:off x="1738555" y="5501165"/>
            <a:ext cx="9615244" cy="769401"/>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2400" b="1" dirty="0">
                <a:solidFill>
                  <a:schemeClr val="dk1"/>
                </a:solidFill>
                <a:latin typeface="Arial"/>
                <a:ea typeface="Arial"/>
                <a:cs typeface="Arial"/>
                <a:sym typeface="Arial"/>
              </a:rPr>
              <a:t>Agua “suficiente”: </a:t>
            </a:r>
            <a:endParaRPr dirty="0"/>
          </a:p>
          <a:p>
            <a:pPr marL="0" marR="0" lvl="0" indent="0" algn="ctr" rtl="0">
              <a:spcBef>
                <a:spcPts val="0"/>
              </a:spcBef>
              <a:spcAft>
                <a:spcPts val="0"/>
              </a:spcAft>
              <a:buNone/>
            </a:pPr>
            <a:r>
              <a:rPr lang="es" sz="2000" b="1" dirty="0">
                <a:solidFill>
                  <a:schemeClr val="dk1"/>
                </a:solidFill>
                <a:latin typeface="Arial"/>
                <a:ea typeface="Arial"/>
                <a:cs typeface="Arial"/>
                <a:sym typeface="Arial"/>
              </a:rPr>
              <a:t>basta para satisfacer las necesidades del establecimiento durante </a:t>
            </a:r>
            <a:r>
              <a:rPr lang="es" sz="2000" b="1" dirty="0">
                <a:solidFill>
                  <a:srgbClr val="8D7511"/>
                </a:solidFill>
                <a:latin typeface="Arial"/>
                <a:ea typeface="Arial"/>
                <a:cs typeface="Arial"/>
                <a:sym typeface="Arial"/>
              </a:rPr>
              <a:t>48 horas</a:t>
            </a:r>
            <a:r>
              <a:rPr lang="es" sz="2000" b="1" dirty="0">
                <a:solidFill>
                  <a:schemeClr val="dk1"/>
                </a:solidFill>
                <a:latin typeface="Arial"/>
                <a:ea typeface="Arial"/>
                <a:cs typeface="Arial"/>
                <a:sym typeface="Arial"/>
              </a:rPr>
              <a:t>. </a:t>
            </a:r>
            <a:endParaRPr sz="2000" dirty="0"/>
          </a:p>
        </p:txBody>
      </p:sp>
      <p:sp>
        <p:nvSpPr>
          <p:cNvPr id="341" name="Google Shape;341;p34"/>
          <p:cNvSpPr txBox="1"/>
          <p:nvPr/>
        </p:nvSpPr>
        <p:spPr>
          <a:xfrm>
            <a:off x="4769061" y="6464080"/>
            <a:ext cx="9846458" cy="346013"/>
          </a:xfrm>
          <a:prstGeom prst="rect">
            <a:avLst/>
          </a:prstGeom>
          <a:noFill/>
          <a:ln>
            <a:noFill/>
          </a:ln>
        </p:spPr>
        <p:txBody>
          <a:bodyPr spcFirstLastPara="1" wrap="square" lIns="18000" tIns="0" rIns="18000" bIns="0" rtlCol="0" anchor="t" anchorCtr="0">
            <a:normAutofit/>
          </a:bodyPr>
          <a:lstStyle/>
          <a:p>
            <a:pPr marL="0" marR="0" lvl="0" indent="0" algn="l" rtl="0">
              <a:lnSpc>
                <a:spcPct val="110000"/>
              </a:lnSpc>
              <a:spcBef>
                <a:spcPts val="0"/>
              </a:spcBef>
              <a:spcAft>
                <a:spcPts val="0"/>
              </a:spcAft>
              <a:buClr>
                <a:schemeClr val="dk1"/>
              </a:buClr>
              <a:buSzPts val="1280"/>
              <a:buFont typeface="Arial"/>
              <a:buNone/>
            </a:pPr>
            <a:r>
              <a:rPr lang="es" sz="1600" b="0" u="sng" dirty="0">
                <a:solidFill>
                  <a:schemeClr val="hlink"/>
                </a:solidFill>
                <a:latin typeface="Arial"/>
                <a:ea typeface="Arial"/>
                <a:cs typeface="Arial"/>
                <a:sym typeface="Arial"/>
                <a:hlinkClick r:id="rId5"/>
              </a:rPr>
              <a:t>https://apps.who.int/iris/bitstream/handle/10665/246209/9789243547237-spa.pdf</a:t>
            </a:r>
            <a:r>
              <a:rPr lang="es" sz="1600" b="0" dirty="0">
                <a:solidFill>
                  <a:srgbClr val="FF0000"/>
                </a:solidFill>
                <a:latin typeface="Arial"/>
                <a:ea typeface="Arial"/>
                <a:cs typeface="Arial"/>
                <a:sym typeface="Arial"/>
              </a:rPr>
              <a:t> </a:t>
            </a:r>
            <a:endParaRPr sz="1400" b="0" dirty="0">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5"/>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rmAutofit/>
          </a:bodyPr>
          <a:lstStyle/>
          <a:p>
            <a:pPr marL="0" lvl="0" indent="0" algn="ctr" rtl="0">
              <a:spcBef>
                <a:spcPts val="0"/>
              </a:spcBef>
              <a:spcAft>
                <a:spcPts val="0"/>
              </a:spcAft>
              <a:buNone/>
            </a:pPr>
            <a:fld id="{00000000-1234-1234-1234-123412341234}" type="slidenum">
              <a:rPr lang="en-US"/>
              <a:t>12</a:t>
            </a:fld>
            <a:endParaRPr/>
          </a:p>
        </p:txBody>
      </p:sp>
      <p:sp>
        <p:nvSpPr>
          <p:cNvPr id="348" name="Google Shape;348;p35"/>
          <p:cNvSpPr txBox="1">
            <a:spLocks noGrp="1"/>
          </p:cNvSpPr>
          <p:nvPr>
            <p:ph type="title"/>
          </p:nvPr>
        </p:nvSpPr>
        <p:spPr>
          <a:xfrm>
            <a:off x="838200" y="853698"/>
            <a:ext cx="4102100" cy="2734100"/>
          </a:xfrm>
          <a:prstGeom prst="rect">
            <a:avLst/>
          </a:prstGeom>
          <a:noFill/>
          <a:ln>
            <a:noFill/>
          </a:ln>
        </p:spPr>
        <p:txBody>
          <a:bodyPr spcFirstLastPara="1" wrap="square" lIns="91425" tIns="45700" rIns="91425" bIns="45700" rtlCol="0" anchor="t" anchorCtr="0">
            <a:noAutofit/>
          </a:bodyPr>
          <a:lstStyle/>
          <a:p>
            <a:pPr marL="0" lvl="0" indent="0" algn="l" rtl="0">
              <a:lnSpc>
                <a:spcPct val="90000"/>
              </a:lnSpc>
              <a:spcBef>
                <a:spcPts val="0"/>
              </a:spcBef>
              <a:spcAft>
                <a:spcPts val="0"/>
              </a:spcAft>
              <a:buClr>
                <a:schemeClr val="lt1"/>
              </a:buClr>
              <a:buSzPts val="4400"/>
              <a:buFont typeface="Arial Narrow"/>
              <a:buNone/>
            </a:pPr>
            <a:r>
              <a:rPr lang="es" sz="4000" dirty="0"/>
              <a:t>¿Qué cantidad de agua necesita este establecimiento a lo largo de </a:t>
            </a:r>
            <a:r>
              <a:rPr lang="es" sz="4000" u="sng" dirty="0"/>
              <a:t>una semana</a:t>
            </a:r>
            <a:r>
              <a:rPr lang="es" sz="4000" dirty="0"/>
              <a:t>?</a:t>
            </a:r>
            <a:endParaRPr sz="4000" dirty="0"/>
          </a:p>
        </p:txBody>
      </p:sp>
      <p:sp>
        <p:nvSpPr>
          <p:cNvPr id="349" name="Google Shape;349;p35"/>
          <p:cNvSpPr txBox="1">
            <a:spLocks noGrp="1"/>
          </p:cNvSpPr>
          <p:nvPr>
            <p:ph type="body" idx="2"/>
          </p:nvPr>
        </p:nvSpPr>
        <p:spPr>
          <a:xfrm>
            <a:off x="5366968" y="812629"/>
            <a:ext cx="5929313" cy="5727700"/>
          </a:xfrm>
          <a:prstGeom prst="rect">
            <a:avLst/>
          </a:prstGeom>
          <a:noFill/>
          <a:ln>
            <a:noFill/>
          </a:ln>
        </p:spPr>
        <p:txBody>
          <a:bodyPr spcFirstLastPara="1" wrap="square" lIns="91425" tIns="45700" rIns="91425" bIns="45700" rtlCol="0" anchor="t" anchorCtr="0">
            <a:noAutofit/>
          </a:bodyPr>
          <a:lstStyle/>
          <a:p>
            <a:pPr marL="0" lvl="0" indent="0" algn="l" rtl="0">
              <a:lnSpc>
                <a:spcPct val="90000"/>
              </a:lnSpc>
              <a:spcBef>
                <a:spcPts val="0"/>
              </a:spcBef>
              <a:spcAft>
                <a:spcPts val="0"/>
              </a:spcAft>
              <a:buClr>
                <a:srgbClr val="09164D"/>
              </a:buClr>
              <a:buSzPts val="2400"/>
              <a:buFont typeface="Arial"/>
              <a:buNone/>
            </a:pPr>
            <a:r>
              <a:rPr lang="es" sz="2400" dirty="0">
                <a:solidFill>
                  <a:srgbClr val="09164D"/>
                </a:solidFill>
              </a:rPr>
              <a:t>Información general sobre este establecimiento de atención primaria:</a:t>
            </a:r>
            <a:endParaRPr dirty="0"/>
          </a:p>
          <a:p>
            <a:pPr marL="342900" lvl="0" indent="-342900" algn="l" rtl="0">
              <a:lnSpc>
                <a:spcPct val="90000"/>
              </a:lnSpc>
              <a:spcBef>
                <a:spcPts val="1000"/>
              </a:spcBef>
              <a:spcAft>
                <a:spcPts val="0"/>
              </a:spcAft>
              <a:buClr>
                <a:srgbClr val="09164D"/>
              </a:buClr>
              <a:buSzPts val="2400"/>
              <a:buFont typeface="Arial"/>
              <a:buChar char="•"/>
            </a:pPr>
            <a:r>
              <a:rPr lang="es" sz="2400" dirty="0">
                <a:solidFill>
                  <a:srgbClr val="09164D"/>
                </a:solidFill>
              </a:rPr>
              <a:t>abre </a:t>
            </a:r>
            <a:r>
              <a:rPr lang="es" sz="2400" b="1" dirty="0">
                <a:solidFill>
                  <a:srgbClr val="09164D"/>
                </a:solidFill>
              </a:rPr>
              <a:t>7 días</a:t>
            </a:r>
            <a:r>
              <a:rPr lang="es" sz="2400" dirty="0">
                <a:solidFill>
                  <a:srgbClr val="09164D"/>
                </a:solidFill>
              </a:rPr>
              <a:t> a la semana; </a:t>
            </a:r>
            <a:endParaRPr dirty="0"/>
          </a:p>
          <a:p>
            <a:pPr marL="342900" lvl="0" indent="-342900" algn="l" rtl="0">
              <a:lnSpc>
                <a:spcPct val="90000"/>
              </a:lnSpc>
              <a:spcBef>
                <a:spcPts val="1000"/>
              </a:spcBef>
              <a:spcAft>
                <a:spcPts val="0"/>
              </a:spcAft>
              <a:buClr>
                <a:srgbClr val="09164D"/>
              </a:buClr>
              <a:buSzPts val="2400"/>
              <a:buFont typeface="Arial"/>
              <a:buChar char="•"/>
            </a:pPr>
            <a:r>
              <a:rPr lang="es" sz="2400" dirty="0">
                <a:solidFill>
                  <a:srgbClr val="09164D"/>
                </a:solidFill>
              </a:rPr>
              <a:t>cada semana dan a luz </a:t>
            </a:r>
            <a:r>
              <a:rPr lang="es" sz="2400" b="1" dirty="0">
                <a:solidFill>
                  <a:srgbClr val="09164D"/>
                </a:solidFill>
              </a:rPr>
              <a:t>10 mujeres</a:t>
            </a:r>
            <a:r>
              <a:rPr lang="es" sz="2400" dirty="0">
                <a:solidFill>
                  <a:srgbClr val="09164D"/>
                </a:solidFill>
              </a:rPr>
              <a:t>;</a:t>
            </a:r>
            <a:endParaRPr sz="2400" b="1" dirty="0">
              <a:solidFill>
                <a:srgbClr val="09164D"/>
              </a:solidFill>
            </a:endParaRPr>
          </a:p>
          <a:p>
            <a:pPr marL="342900" lvl="0" indent="-342900" algn="l" rtl="0">
              <a:lnSpc>
                <a:spcPct val="90000"/>
              </a:lnSpc>
              <a:spcBef>
                <a:spcPts val="1000"/>
              </a:spcBef>
              <a:spcAft>
                <a:spcPts val="0"/>
              </a:spcAft>
              <a:buClr>
                <a:srgbClr val="09164D"/>
              </a:buClr>
              <a:buSzPts val="2400"/>
              <a:buFont typeface="Arial"/>
              <a:buChar char="•"/>
            </a:pPr>
            <a:r>
              <a:rPr lang="es" sz="2400" dirty="0">
                <a:solidFill>
                  <a:srgbClr val="09164D"/>
                </a:solidFill>
              </a:rPr>
              <a:t>de media, </a:t>
            </a:r>
            <a:r>
              <a:rPr lang="es" sz="2400" b="1" dirty="0">
                <a:solidFill>
                  <a:srgbClr val="09164D"/>
                </a:solidFill>
              </a:rPr>
              <a:t>dos de estas mujeres</a:t>
            </a:r>
            <a:r>
              <a:rPr lang="es" sz="2400" dirty="0">
                <a:solidFill>
                  <a:srgbClr val="09164D"/>
                </a:solidFill>
              </a:rPr>
              <a:t> pernoctan en el establecimiento; el resto regresan a casa a las pocas horas;</a:t>
            </a:r>
            <a:endParaRPr dirty="0"/>
          </a:p>
          <a:p>
            <a:pPr marL="342900" lvl="0" indent="-342900" algn="l" rtl="0">
              <a:lnSpc>
                <a:spcPct val="90000"/>
              </a:lnSpc>
              <a:spcBef>
                <a:spcPts val="1000"/>
              </a:spcBef>
              <a:spcAft>
                <a:spcPts val="0"/>
              </a:spcAft>
              <a:buClr>
                <a:srgbClr val="09164D"/>
              </a:buClr>
              <a:buSzPts val="2400"/>
              <a:buFont typeface="Arial"/>
              <a:buChar char="•"/>
            </a:pPr>
            <a:r>
              <a:rPr lang="es" sz="2400" dirty="0">
                <a:solidFill>
                  <a:srgbClr val="09164D"/>
                </a:solidFill>
              </a:rPr>
              <a:t>se atiende a </a:t>
            </a:r>
            <a:r>
              <a:rPr lang="es" sz="2400" b="1" dirty="0">
                <a:solidFill>
                  <a:srgbClr val="09164D"/>
                </a:solidFill>
              </a:rPr>
              <a:t>40 pacientes a la semana</a:t>
            </a:r>
            <a:r>
              <a:rPr lang="es" sz="2400" dirty="0">
                <a:solidFill>
                  <a:srgbClr val="09164D"/>
                </a:solidFill>
              </a:rPr>
              <a:t> (de media); y </a:t>
            </a:r>
            <a:endParaRPr dirty="0"/>
          </a:p>
          <a:p>
            <a:pPr marL="342900" lvl="0" indent="-342900" algn="l" rtl="0">
              <a:lnSpc>
                <a:spcPct val="90000"/>
              </a:lnSpc>
              <a:spcBef>
                <a:spcPts val="1000"/>
              </a:spcBef>
              <a:spcAft>
                <a:spcPts val="0"/>
              </a:spcAft>
              <a:buClr>
                <a:srgbClr val="09164D"/>
              </a:buClr>
              <a:buSzPts val="2400"/>
              <a:buFont typeface="Arial"/>
              <a:buChar char="•"/>
            </a:pPr>
            <a:r>
              <a:rPr lang="es" sz="2400" dirty="0">
                <a:solidFill>
                  <a:srgbClr val="09164D"/>
                </a:solidFill>
              </a:rPr>
              <a:t>una vez a la semana funciona como clínica de vacunación: acuden </a:t>
            </a:r>
            <a:r>
              <a:rPr lang="es" sz="2400" b="1" dirty="0">
                <a:solidFill>
                  <a:srgbClr val="09164D"/>
                </a:solidFill>
              </a:rPr>
              <a:t>50 niños</a:t>
            </a:r>
            <a:r>
              <a:rPr lang="es" sz="2400" dirty="0">
                <a:solidFill>
                  <a:srgbClr val="09164D"/>
                </a:solidFill>
              </a:rPr>
              <a:t>. </a:t>
            </a:r>
            <a:endParaRPr dirty="0"/>
          </a:p>
          <a:p>
            <a:pPr marL="0" lvl="0" indent="0" algn="l" rtl="0">
              <a:lnSpc>
                <a:spcPct val="90000"/>
              </a:lnSpc>
              <a:spcBef>
                <a:spcPts val="1000"/>
              </a:spcBef>
              <a:spcAft>
                <a:spcPts val="0"/>
              </a:spcAft>
              <a:buClr>
                <a:schemeClr val="dk1"/>
              </a:buClr>
              <a:buSzPts val="2000"/>
              <a:buFont typeface="Arial"/>
              <a:buNone/>
            </a:pPr>
            <a:endParaRPr dirty="0"/>
          </a:p>
        </p:txBody>
      </p:sp>
      <p:sp>
        <p:nvSpPr>
          <p:cNvPr id="350" name="Google Shape;350;p35"/>
          <p:cNvSpPr txBox="1">
            <a:spLocks noGrp="1"/>
          </p:cNvSpPr>
          <p:nvPr>
            <p:ph type="body" idx="3"/>
          </p:nvPr>
        </p:nvSpPr>
        <p:spPr>
          <a:xfrm>
            <a:off x="898524" y="356817"/>
            <a:ext cx="4283075" cy="583823"/>
          </a:xfrm>
          <a:prstGeom prst="rect">
            <a:avLst/>
          </a:prstGeom>
          <a:noFill/>
          <a:ln>
            <a:noFill/>
          </a:ln>
        </p:spPr>
        <p:txBody>
          <a:bodyPr spcFirstLastPara="1" wrap="square" lIns="91425" tIns="45700" rIns="91425" bIns="45700" rtlCol="0" anchor="t" anchorCtr="0">
            <a:normAutofit lnSpcReduction="10000"/>
          </a:bodyPr>
          <a:lstStyle/>
          <a:p>
            <a:pPr marL="0" lvl="0" indent="0" algn="l" rtl="0">
              <a:lnSpc>
                <a:spcPct val="90000"/>
              </a:lnSpc>
              <a:spcBef>
                <a:spcPts val="0"/>
              </a:spcBef>
              <a:spcAft>
                <a:spcPts val="0"/>
              </a:spcAft>
              <a:buClr>
                <a:schemeClr val="lt2"/>
              </a:buClr>
              <a:buSzPts val="3600"/>
              <a:buNone/>
            </a:pPr>
            <a:r>
              <a:rPr lang="es" sz="3600"/>
              <a:t>TEST: </a:t>
            </a:r>
            <a:endParaRPr/>
          </a:p>
        </p:txBody>
      </p:sp>
      <p:sp>
        <p:nvSpPr>
          <p:cNvPr id="351" name="Google Shape;351;p35"/>
          <p:cNvSpPr txBox="1"/>
          <p:nvPr/>
        </p:nvSpPr>
        <p:spPr>
          <a:xfrm>
            <a:off x="2180029" y="6011754"/>
            <a:ext cx="9846458" cy="346013"/>
          </a:xfrm>
          <a:prstGeom prst="rect">
            <a:avLst/>
          </a:prstGeom>
          <a:noFill/>
          <a:ln>
            <a:noFill/>
          </a:ln>
        </p:spPr>
        <p:txBody>
          <a:bodyPr spcFirstLastPara="1" wrap="square" lIns="18000" tIns="0" rIns="18000" bIns="0" rtlCol="0" anchor="t" anchorCtr="0">
            <a:normAutofit/>
          </a:bodyPr>
          <a:lstStyle/>
          <a:p>
            <a:pPr marL="0" marR="0" lvl="0" indent="0" algn="r" rtl="0">
              <a:lnSpc>
                <a:spcPct val="110000"/>
              </a:lnSpc>
              <a:spcBef>
                <a:spcPts val="0"/>
              </a:spcBef>
              <a:spcAft>
                <a:spcPts val="0"/>
              </a:spcAft>
              <a:buClr>
                <a:srgbClr val="000000"/>
              </a:buClr>
              <a:buSzPts val="1280"/>
              <a:buFont typeface="Arial"/>
              <a:buNone/>
            </a:pPr>
            <a:r>
              <a:rPr lang="es" sz="1600" b="0" i="0" u="sng" strike="noStrike" cap="none" dirty="0">
                <a:solidFill>
                  <a:schemeClr val="hlink"/>
                </a:solidFill>
                <a:latin typeface="Arial"/>
                <a:ea typeface="Arial"/>
                <a:cs typeface="Arial"/>
                <a:sym typeface="Arial"/>
                <a:hlinkClick r:id="rId3"/>
              </a:rPr>
              <a:t>https://www.who.int/water_sanitation_health/publications/ehs_hc/en/</a:t>
            </a:r>
            <a:endParaRPr sz="1600" b="0" i="0" u="none" strike="noStrike" cap="none" dirty="0">
              <a:solidFill>
                <a:srgbClr val="FF0000"/>
              </a:solidFill>
              <a:latin typeface="Arial"/>
              <a:ea typeface="Arial"/>
              <a:cs typeface="Arial"/>
              <a:sym typeface="Arial"/>
            </a:endParaRPr>
          </a:p>
          <a:p>
            <a:pPr marL="0" marR="0" lvl="0" indent="0" algn="r" rtl="0">
              <a:lnSpc>
                <a:spcPct val="110000"/>
              </a:lnSpc>
              <a:spcBef>
                <a:spcPts val="1765"/>
              </a:spcBef>
              <a:spcAft>
                <a:spcPts val="0"/>
              </a:spcAft>
              <a:buClr>
                <a:srgbClr val="000000"/>
              </a:buClr>
              <a:buSzPts val="1120"/>
              <a:buFont typeface="Calibri"/>
              <a:buNone/>
            </a:pPr>
            <a:endParaRPr sz="1400" b="0" i="0" u="none" strike="noStrike" cap="none" dirty="0">
              <a:solidFill>
                <a:srgbClr val="000000"/>
              </a:solidFill>
              <a:latin typeface="Arial"/>
              <a:ea typeface="Arial"/>
              <a:cs typeface="Arial"/>
              <a:sym typeface="Arial"/>
            </a:endParaRPr>
          </a:p>
        </p:txBody>
      </p:sp>
      <p:grpSp>
        <p:nvGrpSpPr>
          <p:cNvPr id="352" name="Google Shape;352;p35"/>
          <p:cNvGrpSpPr/>
          <p:nvPr/>
        </p:nvGrpSpPr>
        <p:grpSpPr>
          <a:xfrm>
            <a:off x="10845800" y="112108"/>
            <a:ext cx="1206087" cy="1136132"/>
            <a:chOff x="10475415" y="275913"/>
            <a:chExt cx="1458677" cy="1556719"/>
          </a:xfrm>
        </p:grpSpPr>
        <p:pic>
          <p:nvPicPr>
            <p:cNvPr id="353" name="Google Shape;353;p35"/>
            <p:cNvPicPr preferRelativeResize="0"/>
            <p:nvPr/>
          </p:nvPicPr>
          <p:blipFill rotWithShape="1">
            <a:blip r:embed="rId4">
              <a:alphaModFix/>
            </a:blip>
            <a:srcRect/>
            <a:stretch/>
          </p:blipFill>
          <p:spPr>
            <a:xfrm>
              <a:off x="10727487" y="275913"/>
              <a:ext cx="1030462" cy="1030462"/>
            </a:xfrm>
            <a:prstGeom prst="rect">
              <a:avLst/>
            </a:prstGeom>
            <a:noFill/>
            <a:ln>
              <a:noFill/>
            </a:ln>
          </p:spPr>
        </p:pic>
        <p:sp>
          <p:nvSpPr>
            <p:cNvPr id="354" name="Google Shape;354;p35"/>
            <p:cNvSpPr txBox="1"/>
            <p:nvPr/>
          </p:nvSpPr>
          <p:spPr>
            <a:xfrm>
              <a:off x="10475415" y="1279626"/>
              <a:ext cx="1458677" cy="553006"/>
            </a:xfrm>
            <a:prstGeom prst="rect">
              <a:avLst/>
            </a:prstGeom>
            <a:noFill/>
            <a:ln>
              <a:noFill/>
            </a:ln>
          </p:spPr>
          <p:txBody>
            <a:bodyPr spcFirstLastPara="1" wrap="square" lIns="100800" tIns="50400" rIns="100800" bIns="50400" rtlCol="0" anchor="t" anchorCtr="0">
              <a:normAutofit fontScale="85000" lnSpcReduction="20000"/>
            </a:bodyPr>
            <a:lstStyle/>
            <a:p>
              <a:pPr marL="0" marR="0" lvl="0" indent="0" algn="ctr" rtl="0">
                <a:lnSpc>
                  <a:spcPct val="90000"/>
                </a:lnSpc>
                <a:spcBef>
                  <a:spcPts val="0"/>
                </a:spcBef>
                <a:spcAft>
                  <a:spcPts val="0"/>
                </a:spcAft>
                <a:buClr>
                  <a:srgbClr val="002060"/>
                </a:buClr>
                <a:buSzPct val="100000"/>
                <a:buFont typeface="Arial"/>
                <a:buNone/>
              </a:pPr>
              <a:r>
                <a:rPr lang="es" sz="3087">
                  <a:solidFill>
                    <a:srgbClr val="002060"/>
                  </a:solidFill>
                  <a:latin typeface="Arial"/>
                  <a:ea typeface="Arial"/>
                  <a:cs typeface="Arial"/>
                  <a:sym typeface="Arial"/>
                </a:rPr>
                <a:t>5 min.</a:t>
              </a:r>
              <a:endParaRPr/>
            </a:p>
          </p:txBody>
        </p:sp>
      </p:grpSp>
      <p:grpSp>
        <p:nvGrpSpPr>
          <p:cNvPr id="355" name="Google Shape;355;p35"/>
          <p:cNvGrpSpPr/>
          <p:nvPr/>
        </p:nvGrpSpPr>
        <p:grpSpPr>
          <a:xfrm>
            <a:off x="406400" y="3886464"/>
            <a:ext cx="4559300" cy="4891804"/>
            <a:chOff x="6024518" y="4711241"/>
            <a:chExt cx="3800811" cy="4072380"/>
          </a:xfrm>
        </p:grpSpPr>
        <p:pic>
          <p:nvPicPr>
            <p:cNvPr id="356" name="Google Shape;356;p35" descr="A dirt road in front of a house&#10;&#10;Description generated with very high confidence"/>
            <p:cNvPicPr preferRelativeResize="0"/>
            <p:nvPr/>
          </p:nvPicPr>
          <p:blipFill rotWithShape="1">
            <a:blip r:embed="rId5">
              <a:alphaModFix/>
            </a:blip>
            <a:srcRect/>
            <a:stretch/>
          </p:blipFill>
          <p:spPr>
            <a:xfrm>
              <a:off x="6024518" y="4711241"/>
              <a:ext cx="3800811" cy="2444705"/>
            </a:xfrm>
            <a:prstGeom prst="rect">
              <a:avLst/>
            </a:prstGeom>
            <a:noFill/>
            <a:ln>
              <a:noFill/>
            </a:ln>
          </p:spPr>
        </p:pic>
        <p:sp>
          <p:nvSpPr>
            <p:cNvPr id="357" name="Google Shape;357;p35"/>
            <p:cNvSpPr txBox="1"/>
            <p:nvPr/>
          </p:nvSpPr>
          <p:spPr>
            <a:xfrm rot="-5400000">
              <a:off x="8272789" y="7323763"/>
              <a:ext cx="2642716" cy="276999"/>
            </a:xfrm>
            <a:prstGeom prst="rect">
              <a:avLst/>
            </a:prstGeom>
            <a:noFill/>
            <a:ln>
              <a:noFill/>
            </a:ln>
          </p:spPr>
          <p:txBody>
            <a:bodyPr spcFirstLastPara="1" wrap="square" lIns="91425" tIns="45700" rIns="91425" bIns="45700" rtlCol="0" anchor="t" anchorCtr="0">
              <a:spAutoFit/>
            </a:bodyPr>
            <a:lstStyle/>
            <a:p>
              <a:pPr marL="0" marR="0" lvl="0" indent="0" algn="r" rtl="0">
                <a:lnSpc>
                  <a:spcPct val="100000"/>
                </a:lnSpc>
                <a:spcBef>
                  <a:spcPts val="0"/>
                </a:spcBef>
                <a:spcAft>
                  <a:spcPts val="0"/>
                </a:spcAft>
                <a:buClr>
                  <a:srgbClr val="FFFFFF"/>
                </a:buClr>
                <a:buSzPts val="1200"/>
                <a:buFont typeface="Arial"/>
                <a:buNone/>
              </a:pPr>
              <a:r>
                <a:rPr lang="es" sz="1200" b="1" i="0" u="none" strike="noStrike" cap="none">
                  <a:solidFill>
                    <a:srgbClr val="FFFFFF"/>
                  </a:solidFill>
                  <a:latin typeface="Arial"/>
                  <a:ea typeface="Arial"/>
                  <a:cs typeface="Arial"/>
                  <a:sym typeface="Arial"/>
                </a:rPr>
                <a:t>© WaterAid</a:t>
              </a:r>
              <a:endParaRPr/>
            </a:p>
          </p:txBody>
        </p:sp>
      </p:grpSp>
      <p:grpSp>
        <p:nvGrpSpPr>
          <p:cNvPr id="358" name="Google Shape;358;p35"/>
          <p:cNvGrpSpPr/>
          <p:nvPr/>
        </p:nvGrpSpPr>
        <p:grpSpPr>
          <a:xfrm>
            <a:off x="11094857" y="1289146"/>
            <a:ext cx="743136" cy="734102"/>
            <a:chOff x="9555224" y="5116370"/>
            <a:chExt cx="1161098" cy="1171184"/>
          </a:xfrm>
        </p:grpSpPr>
        <p:pic>
          <p:nvPicPr>
            <p:cNvPr id="359" name="Google Shape;359;p35" descr="Shape&#10;&#10;Description automatically generated with low confidence"/>
            <p:cNvPicPr preferRelativeResize="0"/>
            <p:nvPr/>
          </p:nvPicPr>
          <p:blipFill rotWithShape="1">
            <a:blip r:embed="rId6">
              <a:alphaModFix/>
            </a:blip>
            <a:srcRect/>
            <a:stretch/>
          </p:blipFill>
          <p:spPr>
            <a:xfrm>
              <a:off x="9623552" y="5313519"/>
              <a:ext cx="1004243" cy="847983"/>
            </a:xfrm>
            <a:prstGeom prst="rect">
              <a:avLst/>
            </a:prstGeom>
            <a:noFill/>
            <a:ln>
              <a:noFill/>
            </a:ln>
          </p:spPr>
        </p:pic>
        <p:sp>
          <p:nvSpPr>
            <p:cNvPr id="360" name="Google Shape;360;p35"/>
            <p:cNvSpPr/>
            <p:nvPr/>
          </p:nvSpPr>
          <p:spPr>
            <a:xfrm>
              <a:off x="9555224" y="5116370"/>
              <a:ext cx="1161098" cy="1171184"/>
            </a:xfrm>
            <a:prstGeom prst="ellipse">
              <a:avLst/>
            </a:prstGeom>
            <a:noFill/>
            <a:ln w="19050" cap="flat" cmpd="sng">
              <a:solidFill>
                <a:srgbClr val="02020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36"/>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rmAutofit/>
          </a:bodyPr>
          <a:lstStyle/>
          <a:p>
            <a:pPr marL="0" lvl="0" indent="0" algn="ctr" rtl="0">
              <a:spcBef>
                <a:spcPts val="0"/>
              </a:spcBef>
              <a:spcAft>
                <a:spcPts val="0"/>
              </a:spcAft>
              <a:buNone/>
            </a:pPr>
            <a:fld id="{00000000-1234-1234-1234-123412341234}" type="slidenum">
              <a:rPr lang="en-US"/>
              <a:t>13</a:t>
            </a:fld>
            <a:endParaRPr/>
          </a:p>
        </p:txBody>
      </p:sp>
      <p:sp>
        <p:nvSpPr>
          <p:cNvPr id="367" name="Google Shape;367;p36"/>
          <p:cNvSpPr txBox="1">
            <a:spLocks noGrp="1"/>
          </p:cNvSpPr>
          <p:nvPr>
            <p:ph type="title"/>
          </p:nvPr>
        </p:nvSpPr>
        <p:spPr>
          <a:xfrm>
            <a:off x="838200" y="853698"/>
            <a:ext cx="4102100" cy="2734100"/>
          </a:xfrm>
          <a:prstGeom prst="rect">
            <a:avLst/>
          </a:prstGeom>
          <a:noFill/>
          <a:ln>
            <a:noFill/>
          </a:ln>
        </p:spPr>
        <p:txBody>
          <a:bodyPr spcFirstLastPara="1" wrap="square" lIns="91425" tIns="45700" rIns="91425" bIns="45700" rtlCol="0" anchor="t" anchorCtr="0">
            <a:noAutofit/>
          </a:bodyPr>
          <a:lstStyle/>
          <a:p>
            <a:pPr marL="0" lvl="0" indent="0" algn="l" rtl="0">
              <a:lnSpc>
                <a:spcPct val="90000"/>
              </a:lnSpc>
              <a:spcBef>
                <a:spcPts val="0"/>
              </a:spcBef>
              <a:spcAft>
                <a:spcPts val="0"/>
              </a:spcAft>
              <a:buClr>
                <a:schemeClr val="lt1"/>
              </a:buClr>
              <a:buSzPts val="4400"/>
              <a:buFont typeface="Arial Narrow"/>
              <a:buNone/>
            </a:pPr>
            <a:r>
              <a:rPr lang="es"/>
              <a:t>Respuesta</a:t>
            </a:r>
            <a:endParaRPr/>
          </a:p>
        </p:txBody>
      </p:sp>
      <p:grpSp>
        <p:nvGrpSpPr>
          <p:cNvPr id="368" name="Google Shape;368;p36"/>
          <p:cNvGrpSpPr/>
          <p:nvPr/>
        </p:nvGrpSpPr>
        <p:grpSpPr>
          <a:xfrm>
            <a:off x="406400" y="3886464"/>
            <a:ext cx="4559300" cy="4891804"/>
            <a:chOff x="6024518" y="4711241"/>
            <a:chExt cx="3800811" cy="4072380"/>
          </a:xfrm>
        </p:grpSpPr>
        <p:pic>
          <p:nvPicPr>
            <p:cNvPr id="369" name="Google Shape;369;p36" descr="A dirt road in front of a house&#10;&#10;Description generated with very high confidence"/>
            <p:cNvPicPr preferRelativeResize="0"/>
            <p:nvPr/>
          </p:nvPicPr>
          <p:blipFill rotWithShape="1">
            <a:blip r:embed="rId3">
              <a:alphaModFix/>
            </a:blip>
            <a:srcRect/>
            <a:stretch/>
          </p:blipFill>
          <p:spPr>
            <a:xfrm>
              <a:off x="6024518" y="4711241"/>
              <a:ext cx="3800811" cy="2444705"/>
            </a:xfrm>
            <a:prstGeom prst="rect">
              <a:avLst/>
            </a:prstGeom>
            <a:noFill/>
            <a:ln>
              <a:noFill/>
            </a:ln>
          </p:spPr>
        </p:pic>
        <p:sp>
          <p:nvSpPr>
            <p:cNvPr id="370" name="Google Shape;370;p36"/>
            <p:cNvSpPr txBox="1"/>
            <p:nvPr/>
          </p:nvSpPr>
          <p:spPr>
            <a:xfrm rot="-5400000">
              <a:off x="8272789" y="7323763"/>
              <a:ext cx="2642716" cy="276999"/>
            </a:xfrm>
            <a:prstGeom prst="rect">
              <a:avLst/>
            </a:prstGeom>
            <a:noFill/>
            <a:ln>
              <a:noFill/>
            </a:ln>
          </p:spPr>
          <p:txBody>
            <a:bodyPr spcFirstLastPara="1" wrap="square" lIns="91425" tIns="45700" rIns="91425" bIns="45700" rtlCol="0" anchor="t" anchorCtr="0">
              <a:spAutoFit/>
            </a:bodyPr>
            <a:lstStyle/>
            <a:p>
              <a:pPr marL="0" marR="0" lvl="0" indent="0" algn="r" rtl="0">
                <a:lnSpc>
                  <a:spcPct val="100000"/>
                </a:lnSpc>
                <a:spcBef>
                  <a:spcPts val="0"/>
                </a:spcBef>
                <a:spcAft>
                  <a:spcPts val="0"/>
                </a:spcAft>
                <a:buClr>
                  <a:srgbClr val="FFFFFF"/>
                </a:buClr>
                <a:buSzPts val="1200"/>
                <a:buFont typeface="Arial"/>
                <a:buNone/>
              </a:pPr>
              <a:r>
                <a:rPr lang="es" sz="1200" b="1" i="0" u="none" strike="noStrike" cap="none">
                  <a:solidFill>
                    <a:srgbClr val="FFFFFF"/>
                  </a:solidFill>
                  <a:latin typeface="Arial"/>
                  <a:ea typeface="Arial"/>
                  <a:cs typeface="Arial"/>
                  <a:sym typeface="Arial"/>
                </a:rPr>
                <a:t>© WaterAid</a:t>
              </a:r>
              <a:endParaRPr/>
            </a:p>
          </p:txBody>
        </p:sp>
      </p:grpSp>
      <p:sp>
        <p:nvSpPr>
          <p:cNvPr id="371" name="Google Shape;371;p36"/>
          <p:cNvSpPr txBox="1">
            <a:spLocks noGrp="1"/>
          </p:cNvSpPr>
          <p:nvPr>
            <p:ph type="body" idx="2"/>
          </p:nvPr>
        </p:nvSpPr>
        <p:spPr>
          <a:xfrm>
            <a:off x="5614193" y="1405009"/>
            <a:ext cx="5929313" cy="2494155"/>
          </a:xfrm>
          <a:prstGeom prst="rect">
            <a:avLst/>
          </a:prstGeom>
          <a:noFill/>
          <a:ln>
            <a:noFill/>
          </a:ln>
        </p:spPr>
        <p:txBody>
          <a:bodyPr spcFirstLastPara="1" wrap="square" lIns="91425" tIns="45700" rIns="91425" bIns="45700" rtlCol="0" anchor="t" anchorCtr="0">
            <a:noAutofit/>
          </a:bodyPr>
          <a:lstStyle/>
          <a:p>
            <a:pPr marL="0" lvl="0" indent="0" algn="ctr" rtl="0">
              <a:lnSpc>
                <a:spcPct val="90000"/>
              </a:lnSpc>
              <a:spcBef>
                <a:spcPts val="0"/>
              </a:spcBef>
              <a:spcAft>
                <a:spcPts val="0"/>
              </a:spcAft>
              <a:buClr>
                <a:srgbClr val="09164D"/>
              </a:buClr>
              <a:buSzPts val="2400"/>
              <a:buNone/>
            </a:pPr>
            <a:r>
              <a:rPr lang="es" sz="2400">
                <a:solidFill>
                  <a:srgbClr val="09164D"/>
                </a:solidFill>
              </a:rPr>
              <a:t>10 nacimientos x 100 litros/nacimiento = </a:t>
            </a:r>
            <a:r>
              <a:rPr lang="es" sz="2400" b="1">
                <a:solidFill>
                  <a:srgbClr val="C29F16"/>
                </a:solidFill>
              </a:rPr>
              <a:t>1.000 L</a:t>
            </a:r>
            <a:endParaRPr/>
          </a:p>
          <a:p>
            <a:pPr marL="0" lvl="0" indent="0" algn="ctr" rtl="0">
              <a:lnSpc>
                <a:spcPct val="90000"/>
              </a:lnSpc>
              <a:spcBef>
                <a:spcPts val="1000"/>
              </a:spcBef>
              <a:spcAft>
                <a:spcPts val="0"/>
              </a:spcAft>
              <a:buClr>
                <a:srgbClr val="09164D"/>
              </a:buClr>
              <a:buSzPts val="2400"/>
              <a:buNone/>
            </a:pPr>
            <a:r>
              <a:rPr lang="es" sz="2400">
                <a:solidFill>
                  <a:srgbClr val="09164D"/>
                </a:solidFill>
              </a:rPr>
              <a:t>2 pacientes hospitalizados x 50 litros/paciente = </a:t>
            </a:r>
            <a:r>
              <a:rPr lang="es" sz="2400" b="1">
                <a:solidFill>
                  <a:srgbClr val="C29F16"/>
                </a:solidFill>
              </a:rPr>
              <a:t>100 L</a:t>
            </a:r>
            <a:endParaRPr/>
          </a:p>
          <a:p>
            <a:pPr marL="0" lvl="0" indent="0" algn="ctr" rtl="0">
              <a:lnSpc>
                <a:spcPct val="90000"/>
              </a:lnSpc>
              <a:spcBef>
                <a:spcPts val="1000"/>
              </a:spcBef>
              <a:spcAft>
                <a:spcPts val="0"/>
              </a:spcAft>
              <a:buClr>
                <a:srgbClr val="09164D"/>
              </a:buClr>
              <a:buSzPts val="2400"/>
              <a:buNone/>
            </a:pPr>
            <a:r>
              <a:rPr lang="es" sz="2400">
                <a:solidFill>
                  <a:srgbClr val="09164D"/>
                </a:solidFill>
              </a:rPr>
              <a:t>40 pacientes x 5 litros/paciente = </a:t>
            </a:r>
            <a:r>
              <a:rPr lang="es" sz="2400" b="1">
                <a:solidFill>
                  <a:srgbClr val="C29F16"/>
                </a:solidFill>
              </a:rPr>
              <a:t>200 L</a:t>
            </a:r>
            <a:endParaRPr/>
          </a:p>
          <a:p>
            <a:pPr marL="0" lvl="0" indent="0" algn="ctr" rtl="0">
              <a:lnSpc>
                <a:spcPct val="90000"/>
              </a:lnSpc>
              <a:spcBef>
                <a:spcPts val="1000"/>
              </a:spcBef>
              <a:spcAft>
                <a:spcPts val="0"/>
              </a:spcAft>
              <a:buClr>
                <a:srgbClr val="09164D"/>
              </a:buClr>
              <a:buSzPts val="2400"/>
              <a:buNone/>
            </a:pPr>
            <a:r>
              <a:rPr lang="es" sz="2400">
                <a:solidFill>
                  <a:srgbClr val="09164D"/>
                </a:solidFill>
              </a:rPr>
              <a:t>50 niños x 5 litros/paciente = </a:t>
            </a:r>
            <a:r>
              <a:rPr lang="es" sz="2400" b="1">
                <a:solidFill>
                  <a:srgbClr val="C29F16"/>
                </a:solidFill>
              </a:rPr>
              <a:t>250 L</a:t>
            </a:r>
            <a:endParaRPr/>
          </a:p>
          <a:p>
            <a:pPr marL="0" lvl="0" indent="0" algn="ctr" rtl="0">
              <a:lnSpc>
                <a:spcPct val="90000"/>
              </a:lnSpc>
              <a:spcBef>
                <a:spcPts val="1000"/>
              </a:spcBef>
              <a:spcAft>
                <a:spcPts val="0"/>
              </a:spcAft>
              <a:buClr>
                <a:srgbClr val="09164D"/>
              </a:buClr>
              <a:buSzPts val="2400"/>
              <a:buNone/>
            </a:pPr>
            <a:r>
              <a:rPr lang="es" sz="2400" b="1">
                <a:solidFill>
                  <a:srgbClr val="09164D"/>
                </a:solidFill>
              </a:rPr>
              <a:t>Total semanal = </a:t>
            </a:r>
            <a:r>
              <a:rPr lang="es" sz="2400" b="1">
                <a:solidFill>
                  <a:srgbClr val="C29F16"/>
                </a:solidFill>
              </a:rPr>
              <a:t>1.550 L</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7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37"/>
          <p:cNvSpPr txBox="1">
            <a:spLocks noGrp="1"/>
          </p:cNvSpPr>
          <p:nvPr>
            <p:ph type="body" idx="1"/>
          </p:nvPr>
        </p:nvSpPr>
        <p:spPr>
          <a:xfrm>
            <a:off x="317500" y="1168403"/>
            <a:ext cx="8877300" cy="2684127"/>
          </a:xfrm>
          <a:prstGeom prst="rect">
            <a:avLst/>
          </a:prstGeom>
          <a:noFill/>
          <a:ln>
            <a:noFill/>
          </a:ln>
        </p:spPr>
        <p:txBody>
          <a:bodyPr spcFirstLastPara="1" wrap="square" lIns="91425" tIns="45700" rIns="91425" bIns="45700" rtlCol="0" anchor="t" anchorCtr="0">
            <a:normAutofit/>
          </a:bodyPr>
          <a:lstStyle/>
          <a:p>
            <a:pPr marL="0" lvl="0" indent="0" algn="l" rtl="0">
              <a:lnSpc>
                <a:spcPct val="90000"/>
              </a:lnSpc>
              <a:spcBef>
                <a:spcPts val="0"/>
              </a:spcBef>
              <a:spcAft>
                <a:spcPts val="0"/>
              </a:spcAft>
              <a:buClr>
                <a:srgbClr val="09164D"/>
              </a:buClr>
              <a:buSzPts val="2400"/>
              <a:buNone/>
            </a:pPr>
            <a:r>
              <a:rPr lang="es" sz="2400">
                <a:solidFill>
                  <a:srgbClr val="09164D"/>
                </a:solidFill>
              </a:rPr>
              <a:t>Su establecimiento necesita </a:t>
            </a:r>
            <a:r>
              <a:rPr lang="es" sz="2400" b="1">
                <a:solidFill>
                  <a:srgbClr val="C29F16"/>
                </a:solidFill>
              </a:rPr>
              <a:t>1.550 litros de agua al mes</a:t>
            </a:r>
            <a:endParaRPr/>
          </a:p>
          <a:p>
            <a:pPr marL="0" lvl="0" indent="0" algn="l" rtl="0">
              <a:lnSpc>
                <a:spcPct val="90000"/>
              </a:lnSpc>
              <a:spcBef>
                <a:spcPts val="1000"/>
              </a:spcBef>
              <a:spcAft>
                <a:spcPts val="0"/>
              </a:spcAft>
              <a:buClr>
                <a:schemeClr val="dk1"/>
              </a:buClr>
              <a:buSzPts val="2400"/>
              <a:buNone/>
            </a:pPr>
            <a:endParaRPr sz="2400" b="1">
              <a:solidFill>
                <a:srgbClr val="C29F16"/>
              </a:solidFill>
            </a:endParaRPr>
          </a:p>
          <a:p>
            <a:pPr marL="0" lvl="0" indent="0" algn="l" rtl="0">
              <a:lnSpc>
                <a:spcPct val="90000"/>
              </a:lnSpc>
              <a:spcBef>
                <a:spcPts val="1000"/>
              </a:spcBef>
              <a:spcAft>
                <a:spcPts val="0"/>
              </a:spcAft>
              <a:buClr>
                <a:srgbClr val="09164D"/>
              </a:buClr>
              <a:buSzPts val="2400"/>
              <a:buNone/>
            </a:pPr>
            <a:r>
              <a:rPr lang="es" sz="2400">
                <a:solidFill>
                  <a:srgbClr val="09164D"/>
                </a:solidFill>
              </a:rPr>
              <a:t>¿Cuál de los siguientes contenedores de almacenamiento recomendaría? </a:t>
            </a:r>
            <a:endParaRPr/>
          </a:p>
          <a:p>
            <a:pPr marL="0" lvl="0" indent="0" algn="l" rtl="0">
              <a:lnSpc>
                <a:spcPct val="90000"/>
              </a:lnSpc>
              <a:spcBef>
                <a:spcPts val="1000"/>
              </a:spcBef>
              <a:spcAft>
                <a:spcPts val="0"/>
              </a:spcAft>
              <a:buClr>
                <a:srgbClr val="09164D"/>
              </a:buClr>
              <a:buSzPts val="2400"/>
              <a:buNone/>
            </a:pPr>
            <a:r>
              <a:rPr lang="es" sz="2400">
                <a:solidFill>
                  <a:srgbClr val="09164D"/>
                </a:solidFill>
              </a:rPr>
              <a:t>¿De qué manera influye la resiliencia climática en su decisión?</a:t>
            </a:r>
            <a:endParaRPr/>
          </a:p>
          <a:p>
            <a:pPr marL="0" lvl="0" indent="0" algn="l" rtl="0">
              <a:lnSpc>
                <a:spcPct val="90000"/>
              </a:lnSpc>
              <a:spcBef>
                <a:spcPts val="1000"/>
              </a:spcBef>
              <a:spcAft>
                <a:spcPts val="0"/>
              </a:spcAft>
              <a:buClr>
                <a:schemeClr val="dk1"/>
              </a:buClr>
              <a:buSzPts val="2400"/>
              <a:buNone/>
            </a:pPr>
            <a:endParaRPr sz="2400">
              <a:solidFill>
                <a:srgbClr val="09164D"/>
              </a:solidFill>
            </a:endParaRPr>
          </a:p>
          <a:p>
            <a:pPr marL="0" lvl="0" indent="0" algn="l" rtl="0">
              <a:lnSpc>
                <a:spcPct val="90000"/>
              </a:lnSpc>
              <a:spcBef>
                <a:spcPts val="1000"/>
              </a:spcBef>
              <a:spcAft>
                <a:spcPts val="0"/>
              </a:spcAft>
              <a:buClr>
                <a:schemeClr val="dk1"/>
              </a:buClr>
              <a:buSzPts val="2400"/>
              <a:buNone/>
            </a:pPr>
            <a:endParaRPr sz="2400"/>
          </a:p>
        </p:txBody>
      </p:sp>
      <p:sp>
        <p:nvSpPr>
          <p:cNvPr id="378" name="Google Shape;378;p37"/>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14</a:t>
            </a:fld>
            <a:endParaRPr/>
          </a:p>
        </p:txBody>
      </p:sp>
      <p:pic>
        <p:nvPicPr>
          <p:cNvPr id="379" name="Google Shape;379;p37"/>
          <p:cNvPicPr preferRelativeResize="0"/>
          <p:nvPr/>
        </p:nvPicPr>
        <p:blipFill rotWithShape="1">
          <a:blip r:embed="rId3">
            <a:alphaModFix/>
          </a:blip>
          <a:srcRect/>
          <a:stretch/>
        </p:blipFill>
        <p:spPr>
          <a:xfrm>
            <a:off x="5278355" y="3932454"/>
            <a:ext cx="2122728" cy="2684126"/>
          </a:xfrm>
          <a:prstGeom prst="rect">
            <a:avLst/>
          </a:prstGeom>
          <a:noFill/>
          <a:ln>
            <a:noFill/>
          </a:ln>
          <a:effectLst>
            <a:outerShdw blurRad="292100" dist="139700" dir="2700000" algn="tl" rotWithShape="0">
              <a:srgbClr val="333333">
                <a:alpha val="64705"/>
              </a:srgbClr>
            </a:outerShdw>
          </a:effectLst>
        </p:spPr>
      </p:pic>
      <p:pic>
        <p:nvPicPr>
          <p:cNvPr id="380" name="Google Shape;380;p37" descr="A tall building&#10;&#10;Description generated with high confidence"/>
          <p:cNvPicPr preferRelativeResize="0"/>
          <p:nvPr/>
        </p:nvPicPr>
        <p:blipFill rotWithShape="1">
          <a:blip r:embed="rId4">
            <a:alphaModFix/>
          </a:blip>
          <a:srcRect/>
          <a:stretch/>
        </p:blipFill>
        <p:spPr>
          <a:xfrm rot="5400000">
            <a:off x="1820133" y="4269988"/>
            <a:ext cx="2700270" cy="2025203"/>
          </a:xfrm>
          <a:prstGeom prst="rect">
            <a:avLst/>
          </a:prstGeom>
          <a:noFill/>
          <a:ln>
            <a:noFill/>
          </a:ln>
          <a:effectLst>
            <a:outerShdw blurRad="292100" dist="139700" dir="2700000" algn="tl" rotWithShape="0">
              <a:srgbClr val="333333">
                <a:alpha val="64705"/>
              </a:srgbClr>
            </a:outerShdw>
          </a:effectLst>
        </p:spPr>
      </p:pic>
      <p:pic>
        <p:nvPicPr>
          <p:cNvPr id="381" name="Google Shape;381;p37"/>
          <p:cNvPicPr preferRelativeResize="0"/>
          <p:nvPr/>
        </p:nvPicPr>
        <p:blipFill rotWithShape="1">
          <a:blip r:embed="rId5">
            <a:alphaModFix/>
          </a:blip>
          <a:srcRect/>
          <a:stretch/>
        </p:blipFill>
        <p:spPr>
          <a:xfrm>
            <a:off x="8807168" y="4038766"/>
            <a:ext cx="1702833" cy="2684126"/>
          </a:xfrm>
          <a:prstGeom prst="rect">
            <a:avLst/>
          </a:prstGeom>
          <a:noFill/>
          <a:ln>
            <a:noFill/>
          </a:ln>
        </p:spPr>
      </p:pic>
      <p:sp>
        <p:nvSpPr>
          <p:cNvPr id="382" name="Google Shape;382;p37"/>
          <p:cNvSpPr txBox="1"/>
          <p:nvPr/>
        </p:nvSpPr>
        <p:spPr>
          <a:xfrm>
            <a:off x="1062181" y="6232615"/>
            <a:ext cx="1093257" cy="400110"/>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000">
                <a:solidFill>
                  <a:schemeClr val="lt1"/>
                </a:solidFill>
                <a:latin typeface="Calibri"/>
                <a:ea typeface="Calibri"/>
                <a:cs typeface="Calibri"/>
                <a:sym typeface="Calibri"/>
              </a:rPr>
              <a:t>5.000 L</a:t>
            </a:r>
            <a:endParaRPr sz="2000">
              <a:solidFill>
                <a:schemeClr val="lt1"/>
              </a:solidFill>
              <a:latin typeface="Calibri"/>
              <a:ea typeface="Calibri"/>
              <a:cs typeface="Calibri"/>
              <a:sym typeface="Calibri"/>
            </a:endParaRPr>
          </a:p>
        </p:txBody>
      </p:sp>
      <p:sp>
        <p:nvSpPr>
          <p:cNvPr id="383" name="Google Shape;383;p37"/>
          <p:cNvSpPr txBox="1"/>
          <p:nvPr/>
        </p:nvSpPr>
        <p:spPr>
          <a:xfrm>
            <a:off x="4392139" y="6292670"/>
            <a:ext cx="2917965" cy="400110"/>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000">
                <a:solidFill>
                  <a:schemeClr val="lt1"/>
                </a:solidFill>
                <a:latin typeface="Calibri"/>
                <a:ea typeface="Calibri"/>
                <a:cs typeface="Calibri"/>
                <a:sym typeface="Calibri"/>
              </a:rPr>
              <a:t>1.000 L</a:t>
            </a:r>
            <a:endParaRPr sz="2000">
              <a:solidFill>
                <a:schemeClr val="lt1"/>
              </a:solidFill>
              <a:latin typeface="Calibri"/>
              <a:ea typeface="Calibri"/>
              <a:cs typeface="Calibri"/>
              <a:sym typeface="Calibri"/>
            </a:endParaRPr>
          </a:p>
        </p:txBody>
      </p:sp>
      <p:sp>
        <p:nvSpPr>
          <p:cNvPr id="384" name="Google Shape;384;p37"/>
          <p:cNvSpPr txBox="1"/>
          <p:nvPr/>
        </p:nvSpPr>
        <p:spPr>
          <a:xfrm>
            <a:off x="8029051" y="6291806"/>
            <a:ext cx="1374275" cy="400110"/>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000">
                <a:solidFill>
                  <a:schemeClr val="lt1"/>
                </a:solidFill>
                <a:latin typeface="Calibri"/>
                <a:ea typeface="Calibri"/>
                <a:cs typeface="Calibri"/>
                <a:sym typeface="Calibri"/>
              </a:rPr>
              <a:t>100 L</a:t>
            </a:r>
            <a:endParaRPr sz="2000">
              <a:solidFill>
                <a:schemeClr val="lt1"/>
              </a:solidFill>
              <a:latin typeface="Calibri"/>
              <a:ea typeface="Calibri"/>
              <a:cs typeface="Calibri"/>
              <a:sym typeface="Calibri"/>
            </a:endParaRPr>
          </a:p>
        </p:txBody>
      </p:sp>
      <p:sp>
        <p:nvSpPr>
          <p:cNvPr id="385" name="Google Shape;385;p37"/>
          <p:cNvSpPr txBox="1"/>
          <p:nvPr/>
        </p:nvSpPr>
        <p:spPr>
          <a:xfrm>
            <a:off x="756307" y="154592"/>
            <a:ext cx="10355921" cy="793833"/>
          </a:xfrm>
          <a:prstGeom prst="rect">
            <a:avLst/>
          </a:prstGeom>
          <a:noFill/>
          <a:ln>
            <a:noFill/>
          </a:ln>
        </p:spPr>
        <p:txBody>
          <a:bodyPr spcFirstLastPara="1" wrap="square" lIns="91425" tIns="45700" rIns="91425" bIns="45700" rtlCol="0" anchor="t" anchorCtr="0">
            <a:noAutofit/>
          </a:bodyPr>
          <a:lstStyle/>
          <a:p>
            <a:pPr marL="0" marR="0" lvl="0" indent="0" algn="ctr" rtl="0">
              <a:lnSpc>
                <a:spcPct val="90000"/>
              </a:lnSpc>
              <a:spcBef>
                <a:spcPts val="0"/>
              </a:spcBef>
              <a:spcAft>
                <a:spcPts val="0"/>
              </a:spcAft>
              <a:buClr>
                <a:srgbClr val="009CDE"/>
              </a:buClr>
              <a:buSzPts val="4000"/>
              <a:buFont typeface="Arial Narrow"/>
              <a:buNone/>
            </a:pPr>
            <a:r>
              <a:rPr lang="es" sz="4000" b="1" i="0">
                <a:solidFill>
                  <a:srgbClr val="009CDE"/>
                </a:solidFill>
                <a:latin typeface="Arial Narrow"/>
                <a:ea typeface="Arial Narrow"/>
                <a:cs typeface="Arial Narrow"/>
                <a:sym typeface="Arial Narrow"/>
              </a:rPr>
              <a:t>Almacenamiento de agua </a:t>
            </a:r>
            <a:endParaRPr/>
          </a:p>
        </p:txBody>
      </p:sp>
      <p:grpSp>
        <p:nvGrpSpPr>
          <p:cNvPr id="386" name="Google Shape;386;p37"/>
          <p:cNvGrpSpPr/>
          <p:nvPr/>
        </p:nvGrpSpPr>
        <p:grpSpPr>
          <a:xfrm>
            <a:off x="10266241" y="142664"/>
            <a:ext cx="1608259" cy="1716355"/>
            <a:chOff x="10475415" y="275913"/>
            <a:chExt cx="1458677" cy="1556719"/>
          </a:xfrm>
        </p:grpSpPr>
        <p:pic>
          <p:nvPicPr>
            <p:cNvPr id="387" name="Google Shape;387;p37"/>
            <p:cNvPicPr preferRelativeResize="0"/>
            <p:nvPr/>
          </p:nvPicPr>
          <p:blipFill rotWithShape="1">
            <a:blip r:embed="rId6">
              <a:alphaModFix/>
            </a:blip>
            <a:srcRect/>
            <a:stretch/>
          </p:blipFill>
          <p:spPr>
            <a:xfrm>
              <a:off x="10727487" y="275913"/>
              <a:ext cx="1030462" cy="1030462"/>
            </a:xfrm>
            <a:prstGeom prst="rect">
              <a:avLst/>
            </a:prstGeom>
            <a:noFill/>
            <a:ln>
              <a:noFill/>
            </a:ln>
          </p:spPr>
        </p:pic>
        <p:sp>
          <p:nvSpPr>
            <p:cNvPr id="388" name="Google Shape;388;p37"/>
            <p:cNvSpPr txBox="1"/>
            <p:nvPr/>
          </p:nvSpPr>
          <p:spPr>
            <a:xfrm>
              <a:off x="10475415" y="1279626"/>
              <a:ext cx="1458677" cy="553006"/>
            </a:xfrm>
            <a:prstGeom prst="rect">
              <a:avLst/>
            </a:prstGeom>
            <a:noFill/>
            <a:ln>
              <a:noFill/>
            </a:ln>
          </p:spPr>
          <p:txBody>
            <a:bodyPr spcFirstLastPara="1" wrap="square" lIns="100800" tIns="50400" rIns="100800" bIns="50400" rtlCol="0" anchor="t" anchorCtr="0">
              <a:normAutofit/>
            </a:bodyPr>
            <a:lstStyle/>
            <a:p>
              <a:pPr marL="0" marR="0" lvl="0" indent="0" algn="ctr" rtl="0">
                <a:lnSpc>
                  <a:spcPct val="90000"/>
                </a:lnSpc>
                <a:spcBef>
                  <a:spcPts val="0"/>
                </a:spcBef>
                <a:spcAft>
                  <a:spcPts val="0"/>
                </a:spcAft>
                <a:buClr>
                  <a:srgbClr val="002060"/>
                </a:buClr>
                <a:buSzPts val="3087"/>
                <a:buFont typeface="Arial"/>
                <a:buNone/>
              </a:pPr>
              <a:r>
                <a:rPr lang="es" sz="3087">
                  <a:solidFill>
                    <a:srgbClr val="002060"/>
                  </a:solidFill>
                  <a:latin typeface="Arial"/>
                  <a:ea typeface="Arial"/>
                  <a:cs typeface="Arial"/>
                  <a:sym typeface="Arial"/>
                </a:rPr>
                <a:t>2 min.</a:t>
              </a:r>
              <a:endParaRPr/>
            </a:p>
          </p:txBody>
        </p:sp>
      </p:grpSp>
      <p:pic>
        <p:nvPicPr>
          <p:cNvPr id="389" name="Google Shape;389;p37" descr="A dirt road in front of a house&#10;&#10;Description generated with very high confidence"/>
          <p:cNvPicPr preferRelativeResize="0"/>
          <p:nvPr/>
        </p:nvPicPr>
        <p:blipFill rotWithShape="1">
          <a:blip r:embed="rId7">
            <a:alphaModFix/>
          </a:blip>
          <a:srcRect/>
          <a:stretch/>
        </p:blipFill>
        <p:spPr>
          <a:xfrm>
            <a:off x="10471672" y="1982234"/>
            <a:ext cx="1562155" cy="1006175"/>
          </a:xfrm>
          <a:prstGeom prst="rect">
            <a:avLst/>
          </a:prstGeom>
          <a:noFill/>
          <a:ln>
            <a:noFill/>
          </a:ln>
          <a:effectLst>
            <a:outerShdw blurRad="292100" dist="139700" dir="2700000" algn="tl" rotWithShape="0">
              <a:srgbClr val="333333">
                <a:alpha val="64705"/>
              </a:srgbClr>
            </a:outerShdw>
          </a:effectLst>
        </p:spPr>
      </p:pic>
      <p:grpSp>
        <p:nvGrpSpPr>
          <p:cNvPr id="390" name="Google Shape;390;p37"/>
          <p:cNvGrpSpPr/>
          <p:nvPr/>
        </p:nvGrpSpPr>
        <p:grpSpPr>
          <a:xfrm>
            <a:off x="9194799" y="230792"/>
            <a:ext cx="1071441" cy="1097943"/>
            <a:chOff x="9555224" y="5116370"/>
            <a:chExt cx="1161098" cy="1171184"/>
          </a:xfrm>
        </p:grpSpPr>
        <p:pic>
          <p:nvPicPr>
            <p:cNvPr id="391" name="Google Shape;391;p37" descr="Shape&#10;&#10;Description automatically generated with low confidence"/>
            <p:cNvPicPr preferRelativeResize="0"/>
            <p:nvPr/>
          </p:nvPicPr>
          <p:blipFill rotWithShape="1">
            <a:blip r:embed="rId8">
              <a:alphaModFix/>
            </a:blip>
            <a:srcRect/>
            <a:stretch/>
          </p:blipFill>
          <p:spPr>
            <a:xfrm>
              <a:off x="9623552" y="5313519"/>
              <a:ext cx="1004243" cy="847983"/>
            </a:xfrm>
            <a:prstGeom prst="rect">
              <a:avLst/>
            </a:prstGeom>
            <a:noFill/>
            <a:ln>
              <a:noFill/>
            </a:ln>
          </p:spPr>
        </p:pic>
        <p:sp>
          <p:nvSpPr>
            <p:cNvPr id="392" name="Google Shape;392;p37"/>
            <p:cNvSpPr/>
            <p:nvPr/>
          </p:nvSpPr>
          <p:spPr>
            <a:xfrm>
              <a:off x="9555224" y="5116370"/>
              <a:ext cx="1161098" cy="1171184"/>
            </a:xfrm>
            <a:prstGeom prst="ellipse">
              <a:avLst/>
            </a:prstGeom>
            <a:noFill/>
            <a:ln w="19050" cap="flat" cmpd="sng">
              <a:solidFill>
                <a:srgbClr val="02020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38"/>
          <p:cNvSpPr txBox="1">
            <a:spLocks noGrp="1"/>
          </p:cNvSpPr>
          <p:nvPr>
            <p:ph type="body" idx="1"/>
          </p:nvPr>
        </p:nvSpPr>
        <p:spPr>
          <a:xfrm>
            <a:off x="317500" y="1168403"/>
            <a:ext cx="8877300" cy="2684127"/>
          </a:xfrm>
          <a:prstGeom prst="rect">
            <a:avLst/>
          </a:prstGeom>
          <a:noFill/>
          <a:ln>
            <a:noFill/>
          </a:ln>
        </p:spPr>
        <p:txBody>
          <a:bodyPr spcFirstLastPara="1" wrap="square" lIns="91425" tIns="45700" rIns="91425" bIns="45700" rtlCol="0" anchor="t" anchorCtr="0">
            <a:normAutofit/>
          </a:bodyPr>
          <a:lstStyle/>
          <a:p>
            <a:pPr marL="0" lvl="0" indent="0" algn="l" rtl="0">
              <a:lnSpc>
                <a:spcPct val="90000"/>
              </a:lnSpc>
              <a:spcBef>
                <a:spcPts val="0"/>
              </a:spcBef>
              <a:spcAft>
                <a:spcPts val="0"/>
              </a:spcAft>
              <a:buClr>
                <a:schemeClr val="dk1"/>
              </a:buClr>
              <a:buSzPts val="2400"/>
              <a:buNone/>
            </a:pPr>
            <a:r>
              <a:rPr lang="es" sz="2400"/>
              <a:t>El establecimiento emplea </a:t>
            </a:r>
            <a:r>
              <a:rPr lang="es" sz="2400" b="1">
                <a:solidFill>
                  <a:srgbClr val="C29F16"/>
                </a:solidFill>
              </a:rPr>
              <a:t>1.550 L</a:t>
            </a:r>
            <a:r>
              <a:rPr lang="es" sz="2400">
                <a:solidFill>
                  <a:srgbClr val="C29F16"/>
                </a:solidFill>
              </a:rPr>
              <a:t> </a:t>
            </a:r>
            <a:r>
              <a:rPr lang="es" sz="2400"/>
              <a:t>de agua a la semana</a:t>
            </a:r>
            <a:endParaRPr/>
          </a:p>
          <a:p>
            <a:pPr marL="0" lvl="0" indent="0" algn="l" rtl="0">
              <a:lnSpc>
                <a:spcPct val="90000"/>
              </a:lnSpc>
              <a:spcBef>
                <a:spcPts val="1000"/>
              </a:spcBef>
              <a:spcAft>
                <a:spcPts val="0"/>
              </a:spcAft>
              <a:buClr>
                <a:schemeClr val="dk1"/>
              </a:buClr>
              <a:buSzPts val="2400"/>
              <a:buNone/>
            </a:pPr>
            <a:r>
              <a:rPr lang="es" sz="2400"/>
              <a:t>1.550 L/ 7 días = 221 L/día </a:t>
            </a:r>
            <a:endParaRPr/>
          </a:p>
          <a:p>
            <a:pPr marL="0" lvl="0" indent="0" algn="l" rtl="0">
              <a:lnSpc>
                <a:spcPct val="90000"/>
              </a:lnSpc>
              <a:spcBef>
                <a:spcPts val="1000"/>
              </a:spcBef>
              <a:spcAft>
                <a:spcPts val="0"/>
              </a:spcAft>
              <a:buClr>
                <a:schemeClr val="dk1"/>
              </a:buClr>
              <a:buSzPts val="2400"/>
              <a:buNone/>
            </a:pPr>
            <a:r>
              <a:rPr lang="es" sz="2400"/>
              <a:t>Almacenamiento para 2 días = 221 x 2 = 442 L</a:t>
            </a:r>
            <a:endParaRPr/>
          </a:p>
          <a:p>
            <a:pPr marL="0" lvl="0" indent="0" algn="l" rtl="0">
              <a:lnSpc>
                <a:spcPct val="90000"/>
              </a:lnSpc>
              <a:spcBef>
                <a:spcPts val="1000"/>
              </a:spcBef>
              <a:spcAft>
                <a:spcPts val="0"/>
              </a:spcAft>
              <a:buClr>
                <a:schemeClr val="dk1"/>
              </a:buClr>
              <a:buSzPts val="2400"/>
              <a:buNone/>
            </a:pPr>
            <a:r>
              <a:rPr lang="es" sz="2400"/>
              <a:t>+100 L si hay nacimientos diarios + 2 días extra (p. ej., 500 L) para la resiliencia climática</a:t>
            </a:r>
            <a:endParaRPr/>
          </a:p>
        </p:txBody>
      </p:sp>
      <p:sp>
        <p:nvSpPr>
          <p:cNvPr id="399" name="Google Shape;399;p38"/>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15</a:t>
            </a:fld>
            <a:endParaRPr/>
          </a:p>
        </p:txBody>
      </p:sp>
      <p:pic>
        <p:nvPicPr>
          <p:cNvPr id="400" name="Google Shape;400;p38"/>
          <p:cNvPicPr preferRelativeResize="0"/>
          <p:nvPr/>
        </p:nvPicPr>
        <p:blipFill rotWithShape="1">
          <a:blip r:embed="rId3">
            <a:alphaModFix/>
          </a:blip>
          <a:srcRect/>
          <a:stretch/>
        </p:blipFill>
        <p:spPr>
          <a:xfrm>
            <a:off x="5433655" y="3932454"/>
            <a:ext cx="2122728" cy="2684126"/>
          </a:xfrm>
          <a:prstGeom prst="rect">
            <a:avLst/>
          </a:prstGeom>
          <a:noFill/>
          <a:ln>
            <a:noFill/>
          </a:ln>
          <a:effectLst>
            <a:outerShdw blurRad="292100" dist="139700" dir="2700000" algn="tl" rotWithShape="0">
              <a:srgbClr val="333333">
                <a:alpha val="64705"/>
              </a:srgbClr>
            </a:outerShdw>
          </a:effectLst>
        </p:spPr>
      </p:pic>
      <p:pic>
        <p:nvPicPr>
          <p:cNvPr id="401" name="Google Shape;401;p38" descr="A tall building&#10;&#10;Description generated with high confidence"/>
          <p:cNvPicPr preferRelativeResize="0"/>
          <p:nvPr/>
        </p:nvPicPr>
        <p:blipFill rotWithShape="1">
          <a:blip r:embed="rId4">
            <a:alphaModFix/>
          </a:blip>
          <a:srcRect/>
          <a:stretch/>
        </p:blipFill>
        <p:spPr>
          <a:xfrm rot="5400000">
            <a:off x="1820133" y="4269988"/>
            <a:ext cx="2700270" cy="2025203"/>
          </a:xfrm>
          <a:prstGeom prst="rect">
            <a:avLst/>
          </a:prstGeom>
          <a:noFill/>
          <a:ln>
            <a:noFill/>
          </a:ln>
          <a:effectLst>
            <a:outerShdw blurRad="292100" dist="139700" dir="2700000" algn="tl" rotWithShape="0">
              <a:srgbClr val="333333">
                <a:alpha val="64705"/>
              </a:srgbClr>
            </a:outerShdw>
          </a:effectLst>
        </p:spPr>
      </p:pic>
      <p:pic>
        <p:nvPicPr>
          <p:cNvPr id="402" name="Google Shape;402;p38"/>
          <p:cNvPicPr preferRelativeResize="0"/>
          <p:nvPr/>
        </p:nvPicPr>
        <p:blipFill rotWithShape="1">
          <a:blip r:embed="rId5">
            <a:alphaModFix/>
          </a:blip>
          <a:srcRect/>
          <a:stretch/>
        </p:blipFill>
        <p:spPr>
          <a:xfrm>
            <a:off x="8807168" y="4038766"/>
            <a:ext cx="1702833" cy="2684126"/>
          </a:xfrm>
          <a:prstGeom prst="rect">
            <a:avLst/>
          </a:prstGeom>
          <a:noFill/>
          <a:ln>
            <a:noFill/>
          </a:ln>
        </p:spPr>
      </p:pic>
      <p:sp>
        <p:nvSpPr>
          <p:cNvPr id="403" name="Google Shape;403;p38"/>
          <p:cNvSpPr txBox="1"/>
          <p:nvPr/>
        </p:nvSpPr>
        <p:spPr>
          <a:xfrm>
            <a:off x="1062181" y="6232615"/>
            <a:ext cx="1093257" cy="400110"/>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000">
                <a:solidFill>
                  <a:schemeClr val="lt1"/>
                </a:solidFill>
                <a:latin typeface="Arial"/>
                <a:ea typeface="Arial"/>
                <a:cs typeface="Arial"/>
                <a:sym typeface="Arial"/>
              </a:rPr>
              <a:t>5.000 L</a:t>
            </a:r>
            <a:endParaRPr sz="2000">
              <a:solidFill>
                <a:schemeClr val="lt1"/>
              </a:solidFill>
              <a:latin typeface="Arial"/>
              <a:ea typeface="Arial"/>
              <a:cs typeface="Arial"/>
              <a:sym typeface="Arial"/>
            </a:endParaRPr>
          </a:p>
        </p:txBody>
      </p:sp>
      <p:sp>
        <p:nvSpPr>
          <p:cNvPr id="404" name="Google Shape;404;p38"/>
          <p:cNvSpPr txBox="1"/>
          <p:nvPr/>
        </p:nvSpPr>
        <p:spPr>
          <a:xfrm>
            <a:off x="4377015" y="6292670"/>
            <a:ext cx="2917965" cy="400110"/>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000">
                <a:solidFill>
                  <a:schemeClr val="lt1"/>
                </a:solidFill>
                <a:latin typeface="Arial"/>
                <a:ea typeface="Arial"/>
                <a:cs typeface="Arial"/>
                <a:sym typeface="Arial"/>
              </a:rPr>
              <a:t>1.000 L</a:t>
            </a:r>
            <a:endParaRPr sz="2000">
              <a:solidFill>
                <a:schemeClr val="lt1"/>
              </a:solidFill>
              <a:latin typeface="Arial"/>
              <a:ea typeface="Arial"/>
              <a:cs typeface="Arial"/>
              <a:sym typeface="Arial"/>
            </a:endParaRPr>
          </a:p>
        </p:txBody>
      </p:sp>
      <p:sp>
        <p:nvSpPr>
          <p:cNvPr id="405" name="Google Shape;405;p38"/>
          <p:cNvSpPr txBox="1"/>
          <p:nvPr/>
        </p:nvSpPr>
        <p:spPr>
          <a:xfrm>
            <a:off x="8029051" y="6291806"/>
            <a:ext cx="1374275" cy="400110"/>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000">
                <a:solidFill>
                  <a:schemeClr val="lt1"/>
                </a:solidFill>
                <a:latin typeface="Arial"/>
                <a:ea typeface="Arial"/>
                <a:cs typeface="Arial"/>
                <a:sym typeface="Arial"/>
              </a:rPr>
              <a:t>100 L</a:t>
            </a:r>
            <a:endParaRPr sz="2000">
              <a:solidFill>
                <a:schemeClr val="lt1"/>
              </a:solidFill>
              <a:latin typeface="Arial"/>
              <a:ea typeface="Arial"/>
              <a:cs typeface="Arial"/>
              <a:sym typeface="Arial"/>
            </a:endParaRPr>
          </a:p>
        </p:txBody>
      </p:sp>
      <p:sp>
        <p:nvSpPr>
          <p:cNvPr id="406" name="Google Shape;406;p38"/>
          <p:cNvSpPr txBox="1"/>
          <p:nvPr/>
        </p:nvSpPr>
        <p:spPr>
          <a:xfrm>
            <a:off x="159649" y="221656"/>
            <a:ext cx="11791051" cy="793833"/>
          </a:xfrm>
          <a:prstGeom prst="rect">
            <a:avLst/>
          </a:prstGeom>
          <a:noFill/>
          <a:ln>
            <a:noFill/>
          </a:ln>
        </p:spPr>
        <p:txBody>
          <a:bodyPr spcFirstLastPara="1" wrap="square" lIns="91425" tIns="45700" rIns="91425" bIns="45700" rtlCol="0" anchor="t" anchorCtr="0">
            <a:noAutofit/>
          </a:bodyPr>
          <a:lstStyle/>
          <a:p>
            <a:pPr marL="0" marR="0" lvl="0" indent="0" algn="ctr" rtl="0">
              <a:lnSpc>
                <a:spcPct val="90000"/>
              </a:lnSpc>
              <a:spcBef>
                <a:spcPts val="0"/>
              </a:spcBef>
              <a:spcAft>
                <a:spcPts val="0"/>
              </a:spcAft>
              <a:buClr>
                <a:srgbClr val="009CDE"/>
              </a:buClr>
              <a:buSzPts val="4000"/>
              <a:buFont typeface="Arial Narrow"/>
              <a:buNone/>
            </a:pPr>
            <a:r>
              <a:rPr lang="es" sz="4000" b="1" i="0">
                <a:solidFill>
                  <a:srgbClr val="009CDE"/>
                </a:solidFill>
                <a:latin typeface="Arial Narrow"/>
                <a:ea typeface="Arial Narrow"/>
                <a:cs typeface="Arial Narrow"/>
                <a:sym typeface="Arial Narrow"/>
              </a:rPr>
              <a:t>Respuesta </a:t>
            </a:r>
            <a:endParaRPr/>
          </a:p>
        </p:txBody>
      </p:sp>
      <p:sp>
        <p:nvSpPr>
          <p:cNvPr id="407" name="Google Shape;407;p38"/>
          <p:cNvSpPr txBox="1"/>
          <p:nvPr/>
        </p:nvSpPr>
        <p:spPr>
          <a:xfrm>
            <a:off x="6059013" y="5339372"/>
            <a:ext cx="1342070" cy="1631216"/>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10000">
                <a:solidFill>
                  <a:schemeClr val="lt1"/>
                </a:solidFill>
                <a:latin typeface="Arial"/>
                <a:ea typeface="Arial"/>
                <a:cs typeface="Arial"/>
                <a:sym typeface="Arial"/>
              </a:rPr>
              <a:t>✔</a:t>
            </a:r>
            <a:endParaRPr sz="10000">
              <a:solidFill>
                <a:schemeClr val="lt1"/>
              </a:solidFill>
              <a:latin typeface="Arial"/>
              <a:ea typeface="Arial"/>
              <a:cs typeface="Arial"/>
              <a:sym typeface="Arial"/>
            </a:endParaRPr>
          </a:p>
        </p:txBody>
      </p:sp>
      <p:pic>
        <p:nvPicPr>
          <p:cNvPr id="408" name="Google Shape;408;p38" descr="A dirt road in front of a house&#10;&#10;Description generated with very high confidence"/>
          <p:cNvPicPr preferRelativeResize="0"/>
          <p:nvPr/>
        </p:nvPicPr>
        <p:blipFill rotWithShape="1">
          <a:blip r:embed="rId6">
            <a:alphaModFix/>
          </a:blip>
          <a:srcRect/>
          <a:stretch/>
        </p:blipFill>
        <p:spPr>
          <a:xfrm>
            <a:off x="10471672" y="1982234"/>
            <a:ext cx="1562155" cy="1006175"/>
          </a:xfrm>
          <a:prstGeom prst="rect">
            <a:avLst/>
          </a:prstGeom>
          <a:noFill/>
          <a:ln>
            <a:noFill/>
          </a:ln>
          <a:effectLst>
            <a:outerShdw blurRad="292100" dist="139700" dir="2700000" algn="tl" rotWithShape="0">
              <a:srgbClr val="333333">
                <a:alpha val="64705"/>
              </a:srgbClr>
            </a:outerShdw>
          </a:effectLst>
        </p:spPr>
      </p:pic>
      <p:grpSp>
        <p:nvGrpSpPr>
          <p:cNvPr id="409" name="Google Shape;409;p38"/>
          <p:cNvGrpSpPr/>
          <p:nvPr/>
        </p:nvGrpSpPr>
        <p:grpSpPr>
          <a:xfrm>
            <a:off x="10484894" y="269684"/>
            <a:ext cx="1071441" cy="1097943"/>
            <a:chOff x="9555224" y="5116370"/>
            <a:chExt cx="1161098" cy="1171184"/>
          </a:xfrm>
        </p:grpSpPr>
        <p:pic>
          <p:nvPicPr>
            <p:cNvPr id="410" name="Google Shape;410;p38" descr="Shape&#10;&#10;Description automatically generated with low confidence"/>
            <p:cNvPicPr preferRelativeResize="0"/>
            <p:nvPr/>
          </p:nvPicPr>
          <p:blipFill rotWithShape="1">
            <a:blip r:embed="rId7">
              <a:alphaModFix/>
            </a:blip>
            <a:srcRect/>
            <a:stretch/>
          </p:blipFill>
          <p:spPr>
            <a:xfrm>
              <a:off x="9623552" y="5313519"/>
              <a:ext cx="1004243" cy="847983"/>
            </a:xfrm>
            <a:prstGeom prst="rect">
              <a:avLst/>
            </a:prstGeom>
            <a:noFill/>
            <a:ln>
              <a:noFill/>
            </a:ln>
          </p:spPr>
        </p:pic>
        <p:sp>
          <p:nvSpPr>
            <p:cNvPr id="411" name="Google Shape;411;p38"/>
            <p:cNvSpPr/>
            <p:nvPr/>
          </p:nvSpPr>
          <p:spPr>
            <a:xfrm>
              <a:off x="9555224" y="5116370"/>
              <a:ext cx="1161098" cy="1171184"/>
            </a:xfrm>
            <a:prstGeom prst="ellipse">
              <a:avLst/>
            </a:prstGeom>
            <a:noFill/>
            <a:ln w="19050" cap="flat" cmpd="sng">
              <a:solidFill>
                <a:srgbClr val="02020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39"/>
          <p:cNvSpPr txBox="1">
            <a:spLocks noGrp="1"/>
          </p:cNvSpPr>
          <p:nvPr>
            <p:ph type="ctrTitle"/>
          </p:nvPr>
        </p:nvSpPr>
        <p:spPr>
          <a:xfrm>
            <a:off x="838200" y="602166"/>
            <a:ext cx="10515600" cy="3728534"/>
          </a:xfrm>
          <a:prstGeom prst="rect">
            <a:avLst/>
          </a:prstGeom>
          <a:noFill/>
          <a:ln>
            <a:noFill/>
          </a:ln>
        </p:spPr>
        <p:txBody>
          <a:bodyPr spcFirstLastPara="1" wrap="square" lIns="91425" tIns="45700" rIns="91425" bIns="45700" rtlCol="0" anchor="t" anchorCtr="0">
            <a:noAutofit/>
          </a:bodyPr>
          <a:lstStyle/>
          <a:p>
            <a:pPr marL="0" lvl="0" indent="0" algn="ctr" rtl="0">
              <a:lnSpc>
                <a:spcPct val="90000"/>
              </a:lnSpc>
              <a:spcBef>
                <a:spcPts val="0"/>
              </a:spcBef>
              <a:spcAft>
                <a:spcPts val="0"/>
              </a:spcAft>
              <a:buClr>
                <a:schemeClr val="lt1"/>
              </a:buClr>
              <a:buSzPts val="8000"/>
              <a:buFont typeface="Arial Narrow"/>
              <a:buNone/>
            </a:pPr>
            <a:r>
              <a:rPr lang="es" sz="7000" dirty="0"/>
              <a:t>Parte 2: la calidad del agua</a:t>
            </a:r>
            <a:endParaRPr sz="7000" dirty="0"/>
          </a:p>
        </p:txBody>
      </p:sp>
      <p:sp>
        <p:nvSpPr>
          <p:cNvPr id="418" name="Google Shape;418;p39"/>
          <p:cNvSpPr txBox="1">
            <a:spLocks noGrp="1"/>
          </p:cNvSpPr>
          <p:nvPr>
            <p:ph type="sldNum" idx="12"/>
          </p:nvPr>
        </p:nvSpPr>
        <p:spPr>
          <a:xfrm>
            <a:off x="5861098" y="6356350"/>
            <a:ext cx="469804"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16</a:t>
            </a:fld>
            <a:endParaRPr/>
          </a:p>
        </p:txBody>
      </p:sp>
      <p:pic>
        <p:nvPicPr>
          <p:cNvPr id="419" name="Google Shape;419;p39" descr="A picture containing sky, outdoor, building, house&#10;&#10;Description automatically generated"/>
          <p:cNvPicPr preferRelativeResize="0"/>
          <p:nvPr/>
        </p:nvPicPr>
        <p:blipFill rotWithShape="1">
          <a:blip r:embed="rId3">
            <a:alphaModFix/>
          </a:blip>
          <a:srcRect/>
          <a:stretch/>
        </p:blipFill>
        <p:spPr>
          <a:xfrm>
            <a:off x="6564300" y="2992941"/>
            <a:ext cx="5405825" cy="3728534"/>
          </a:xfrm>
          <a:prstGeom prst="rect">
            <a:avLst/>
          </a:prstGeom>
          <a:noFill/>
          <a:ln>
            <a:noFill/>
          </a:ln>
        </p:spPr>
      </p:pic>
      <p:sp>
        <p:nvSpPr>
          <p:cNvPr id="420" name="Google Shape;420;p39"/>
          <p:cNvSpPr txBox="1"/>
          <p:nvPr/>
        </p:nvSpPr>
        <p:spPr>
          <a:xfrm>
            <a:off x="518288" y="2181225"/>
            <a:ext cx="5929313" cy="2108200"/>
          </a:xfrm>
          <a:prstGeom prst="rect">
            <a:avLst/>
          </a:prstGeom>
          <a:noFill/>
          <a:ln>
            <a:noFill/>
          </a:ln>
        </p:spPr>
        <p:txBody>
          <a:bodyPr spcFirstLastPara="1" wrap="square" lIns="91425" tIns="45700" rIns="91425" bIns="45700" rtlCol="0" anchor="t" anchorCtr="0">
            <a:noAutofit/>
          </a:bodyPr>
          <a:lstStyle/>
          <a:p>
            <a:pPr marL="457200" marR="0" lvl="0" indent="-457200" algn="l" rtl="0">
              <a:lnSpc>
                <a:spcPct val="90000"/>
              </a:lnSpc>
              <a:spcBef>
                <a:spcPts val="0"/>
              </a:spcBef>
              <a:spcAft>
                <a:spcPts val="0"/>
              </a:spcAft>
              <a:buClr>
                <a:schemeClr val="lt1"/>
              </a:buClr>
              <a:buSzPts val="2400"/>
              <a:buFont typeface="Calibri"/>
              <a:buAutoNum type="arabicPeriod"/>
            </a:pPr>
            <a:r>
              <a:rPr lang="es" sz="2400" b="0" i="0">
                <a:solidFill>
                  <a:schemeClr val="lt1"/>
                </a:solidFill>
                <a:latin typeface="Arial"/>
                <a:ea typeface="Arial"/>
                <a:cs typeface="Arial"/>
                <a:sym typeface="Arial"/>
              </a:rPr>
              <a:t>Necesidades de agua potable</a:t>
            </a:r>
            <a:endParaRPr/>
          </a:p>
          <a:p>
            <a:pPr marL="457200" marR="0" lvl="0" indent="-457200" algn="l" rtl="0">
              <a:lnSpc>
                <a:spcPct val="90000"/>
              </a:lnSpc>
              <a:spcBef>
                <a:spcPts val="1000"/>
              </a:spcBef>
              <a:spcAft>
                <a:spcPts val="0"/>
              </a:spcAft>
              <a:buClr>
                <a:schemeClr val="lt1"/>
              </a:buClr>
              <a:buSzPts val="2400"/>
              <a:buFont typeface="Calibri"/>
              <a:buAutoNum type="arabicPeriod"/>
            </a:pPr>
            <a:r>
              <a:rPr lang="es" sz="2400" b="0" i="0">
                <a:solidFill>
                  <a:schemeClr val="lt1"/>
                </a:solidFill>
                <a:latin typeface="Arial"/>
                <a:ea typeface="Arial"/>
                <a:cs typeface="Arial"/>
                <a:sym typeface="Arial"/>
              </a:rPr>
              <a:t>Necesidades de agua durante brotes epidémicos </a:t>
            </a:r>
            <a:endParaRPr/>
          </a:p>
          <a:p>
            <a:pPr marL="457200" marR="0" lvl="0" indent="-457200" algn="l" rtl="0">
              <a:lnSpc>
                <a:spcPct val="90000"/>
              </a:lnSpc>
              <a:spcBef>
                <a:spcPts val="1000"/>
              </a:spcBef>
              <a:spcAft>
                <a:spcPts val="0"/>
              </a:spcAft>
              <a:buClr>
                <a:schemeClr val="lt1"/>
              </a:buClr>
              <a:buSzPts val="2400"/>
              <a:buFont typeface="Calibri"/>
              <a:buAutoNum type="arabicPeriod"/>
            </a:pPr>
            <a:r>
              <a:rPr lang="es" sz="2400" b="0" i="0">
                <a:solidFill>
                  <a:schemeClr val="lt1"/>
                </a:solidFill>
                <a:latin typeface="Arial"/>
                <a:ea typeface="Arial"/>
                <a:cs typeface="Arial"/>
                <a:sym typeface="Arial"/>
              </a:rPr>
              <a:t>Aplicar un enfoque basado en los riesgos, incluido un plan de salubridad del agua y otras orientaciones de la OMS.</a:t>
            </a:r>
            <a:endParaRPr/>
          </a:p>
          <a:p>
            <a:pPr marL="457200" marR="0" lvl="0" indent="-457200" algn="l" rtl="0">
              <a:lnSpc>
                <a:spcPct val="90000"/>
              </a:lnSpc>
              <a:spcBef>
                <a:spcPts val="1000"/>
              </a:spcBef>
              <a:spcAft>
                <a:spcPts val="0"/>
              </a:spcAft>
              <a:buClr>
                <a:schemeClr val="lt1"/>
              </a:buClr>
              <a:buSzPts val="2400"/>
              <a:buFont typeface="Calibri"/>
              <a:buAutoNum type="arabicPeriod"/>
            </a:pPr>
            <a:r>
              <a:rPr lang="es" sz="2400" b="0" i="0">
                <a:solidFill>
                  <a:schemeClr val="lt1"/>
                </a:solidFill>
                <a:latin typeface="Arial"/>
                <a:ea typeface="Arial"/>
                <a:cs typeface="Arial"/>
                <a:sym typeface="Arial"/>
              </a:rPr>
              <a:t>El tratamiento del agua y el sistema de evaluación de las tecnologías de tratamiento de la OMS </a:t>
            </a:r>
            <a:endParaRPr/>
          </a:p>
          <a:p>
            <a:pPr marL="457200" marR="0" lvl="0" indent="-304800" algn="l" rtl="0">
              <a:lnSpc>
                <a:spcPct val="90000"/>
              </a:lnSpc>
              <a:spcBef>
                <a:spcPts val="1000"/>
              </a:spcBef>
              <a:spcAft>
                <a:spcPts val="0"/>
              </a:spcAft>
              <a:buClr>
                <a:schemeClr val="lt1"/>
              </a:buClr>
              <a:buSzPts val="2400"/>
              <a:buFont typeface="Calibri"/>
              <a:buNone/>
            </a:pPr>
            <a:endParaRPr sz="2400" b="0" i="0">
              <a:solidFill>
                <a:schemeClr val="lt1"/>
              </a:solidFill>
              <a:latin typeface="Arial"/>
              <a:ea typeface="Arial"/>
              <a:cs typeface="Arial"/>
              <a:sym typeface="Arial"/>
            </a:endParaRPr>
          </a:p>
          <a:p>
            <a:pPr marL="228600" marR="0" lvl="0" indent="-76200" algn="l" rtl="0">
              <a:lnSpc>
                <a:spcPct val="90000"/>
              </a:lnSpc>
              <a:spcBef>
                <a:spcPts val="1000"/>
              </a:spcBef>
              <a:spcAft>
                <a:spcPts val="0"/>
              </a:spcAft>
              <a:buClr>
                <a:schemeClr val="lt1"/>
              </a:buClr>
              <a:buSzPts val="2400"/>
              <a:buFont typeface="Arial"/>
              <a:buNone/>
            </a:pPr>
            <a:endParaRPr sz="2400" b="0" i="0">
              <a:solidFill>
                <a:schemeClr val="lt1"/>
              </a:solidFill>
              <a:latin typeface="Arial"/>
              <a:ea typeface="Arial"/>
              <a:cs typeface="Arial"/>
              <a:sym typeface="Arial"/>
            </a:endParaRPr>
          </a:p>
          <a:p>
            <a:pPr marL="457200" marR="0" lvl="0" indent="-304800" algn="l" rtl="0">
              <a:lnSpc>
                <a:spcPct val="90000"/>
              </a:lnSpc>
              <a:spcBef>
                <a:spcPts val="1000"/>
              </a:spcBef>
              <a:spcAft>
                <a:spcPts val="0"/>
              </a:spcAft>
              <a:buClr>
                <a:schemeClr val="lt1"/>
              </a:buClr>
              <a:buSzPts val="2400"/>
              <a:buFont typeface="Calibri"/>
              <a:buNone/>
            </a:pPr>
            <a:endParaRPr sz="2400" b="0" i="0">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40"/>
          <p:cNvSpPr txBox="1">
            <a:spLocks noGrp="1"/>
          </p:cNvSpPr>
          <p:nvPr>
            <p:ph type="title"/>
          </p:nvPr>
        </p:nvSpPr>
        <p:spPr>
          <a:xfrm>
            <a:off x="838199" y="179362"/>
            <a:ext cx="10515600" cy="714375"/>
          </a:xfrm>
          <a:prstGeom prst="rect">
            <a:avLst/>
          </a:prstGeom>
          <a:noFill/>
          <a:ln>
            <a:noFill/>
          </a:ln>
        </p:spPr>
        <p:txBody>
          <a:bodyPr spcFirstLastPara="1" wrap="square" lIns="91425" tIns="45700" rIns="91425" bIns="45700" rtlCol="0" anchor="t" anchorCtr="0">
            <a:noAutofit/>
          </a:bodyPr>
          <a:lstStyle/>
          <a:p>
            <a:pPr marL="0" lvl="0" indent="0" algn="ctr" rtl="0">
              <a:lnSpc>
                <a:spcPct val="90000"/>
              </a:lnSpc>
              <a:spcBef>
                <a:spcPts val="0"/>
              </a:spcBef>
              <a:spcAft>
                <a:spcPts val="0"/>
              </a:spcAft>
              <a:buClr>
                <a:schemeClr val="dk2"/>
              </a:buClr>
              <a:buSzPts val="4400"/>
              <a:buFont typeface="Arial Narrow"/>
              <a:buNone/>
            </a:pPr>
            <a:r>
              <a:rPr lang="es" dirty="0"/>
              <a:t>Grupos microbianos que suelen causar la diarrea transmitida por el agua</a:t>
            </a:r>
            <a:endParaRPr dirty="0"/>
          </a:p>
        </p:txBody>
      </p:sp>
      <p:sp>
        <p:nvSpPr>
          <p:cNvPr id="427" name="Google Shape;427;p40"/>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17</a:t>
            </a:fld>
            <a:endParaRPr dirty="0"/>
          </a:p>
        </p:txBody>
      </p:sp>
      <p:grpSp>
        <p:nvGrpSpPr>
          <p:cNvPr id="428" name="Google Shape;428;p40"/>
          <p:cNvGrpSpPr/>
          <p:nvPr/>
        </p:nvGrpSpPr>
        <p:grpSpPr>
          <a:xfrm>
            <a:off x="2997564" y="1729662"/>
            <a:ext cx="6721122" cy="4480747"/>
            <a:chOff x="0" y="0"/>
            <a:chExt cx="6721122" cy="4480747"/>
          </a:xfrm>
        </p:grpSpPr>
        <p:sp>
          <p:nvSpPr>
            <p:cNvPr id="429" name="Google Shape;429;p40"/>
            <p:cNvSpPr/>
            <p:nvPr/>
          </p:nvSpPr>
          <p:spPr>
            <a:xfrm>
              <a:off x="0" y="0"/>
              <a:ext cx="6721122" cy="1400233"/>
            </a:xfrm>
            <a:prstGeom prst="roundRect">
              <a:avLst>
                <a:gd name="adj" fmla="val 10000"/>
              </a:avLst>
            </a:prstGeom>
            <a:solidFill>
              <a:srgbClr val="F6EBBB"/>
            </a:solidFill>
            <a:ln w="12700" cap="flat" cmpd="sng">
              <a:solidFill>
                <a:schemeClr val="lt1"/>
              </a:solidFill>
              <a:prstDash val="solid"/>
              <a:miter lim="800000"/>
              <a:headEnd type="none" w="sm" len="sm"/>
              <a:tailEnd type="none" w="sm" len="sm"/>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30" name="Google Shape;430;p40"/>
            <p:cNvSpPr txBox="1"/>
            <p:nvPr/>
          </p:nvSpPr>
          <p:spPr>
            <a:xfrm>
              <a:off x="1484247" y="0"/>
              <a:ext cx="5236874" cy="1400233"/>
            </a:xfrm>
            <a:prstGeom prst="rect">
              <a:avLst/>
            </a:prstGeom>
            <a:noFill/>
            <a:ln>
              <a:noFill/>
            </a:ln>
          </p:spPr>
          <p:txBody>
            <a:bodyPr spcFirstLastPara="1" wrap="square" lIns="102850" tIns="102850" rIns="102850" bIns="102850" rtlCol="0" anchor="t" anchorCtr="0">
              <a:noAutofit/>
            </a:bodyPr>
            <a:lstStyle/>
            <a:p>
              <a:pPr marL="0" marR="0" lvl="0" indent="0" algn="l" rtl="0">
                <a:lnSpc>
                  <a:spcPct val="90000"/>
                </a:lnSpc>
                <a:spcBef>
                  <a:spcPts val="0"/>
                </a:spcBef>
                <a:spcAft>
                  <a:spcPts val="0"/>
                </a:spcAft>
                <a:buClr>
                  <a:schemeClr val="lt1"/>
                </a:buClr>
                <a:buSzPts val="2700"/>
                <a:buFont typeface="Calibri"/>
                <a:buNone/>
              </a:pPr>
              <a:r>
                <a:rPr lang="es" sz="2700">
                  <a:solidFill>
                    <a:schemeClr val="lt1"/>
                  </a:solidFill>
                  <a:latin typeface="Calibri"/>
                  <a:ea typeface="Calibri"/>
                  <a:cs typeface="Calibri"/>
                  <a:sym typeface="Calibri"/>
                </a:rPr>
                <a:t>Bacterias </a:t>
              </a:r>
              <a:endParaRPr sz="2700">
                <a:solidFill>
                  <a:schemeClr val="lt1"/>
                </a:solidFill>
                <a:latin typeface="Calibri"/>
                <a:ea typeface="Calibri"/>
                <a:cs typeface="Calibri"/>
                <a:sym typeface="Calibri"/>
              </a:endParaRPr>
            </a:p>
            <a:p>
              <a:pPr marL="228600" marR="0" lvl="1" indent="-228600" algn="l" rtl="0">
                <a:lnSpc>
                  <a:spcPct val="90000"/>
                </a:lnSpc>
                <a:spcBef>
                  <a:spcPts val="945"/>
                </a:spcBef>
                <a:spcAft>
                  <a:spcPts val="0"/>
                </a:spcAft>
                <a:buClr>
                  <a:schemeClr val="lt1"/>
                </a:buClr>
                <a:buSzPts val="2100"/>
                <a:buFont typeface="Calibri"/>
                <a:buChar char="•"/>
              </a:pPr>
              <a:r>
                <a:rPr lang="es" sz="2100" b="0" i="0" u="none" strike="noStrike" cap="none">
                  <a:solidFill>
                    <a:schemeClr val="lt1"/>
                  </a:solidFill>
                  <a:latin typeface="Calibri"/>
                  <a:ea typeface="Calibri"/>
                  <a:cs typeface="Calibri"/>
                  <a:sym typeface="Calibri"/>
                </a:rPr>
                <a:t>P. ej.: </a:t>
              </a:r>
              <a:r>
                <a:rPr lang="en" sz="2100" b="0" i="1" u="none" strike="noStrike" cap="none">
                  <a:solidFill>
                    <a:schemeClr val="lt1"/>
                  </a:solidFill>
                  <a:latin typeface="Calibri"/>
                  <a:ea typeface="Calibri"/>
                  <a:cs typeface="Calibri"/>
                  <a:sym typeface="Calibri"/>
                </a:rPr>
                <a:t>Escherichia coli, Vibrio cholerae</a:t>
              </a:r>
              <a:endParaRPr sz="2100" b="0" i="1" u="none" strike="noStrike" cap="none">
                <a:solidFill>
                  <a:schemeClr val="lt1"/>
                </a:solidFill>
                <a:latin typeface="Calibri"/>
                <a:ea typeface="Calibri"/>
                <a:cs typeface="Calibri"/>
                <a:sym typeface="Calibri"/>
              </a:endParaRPr>
            </a:p>
            <a:p>
              <a:pPr marL="228600" marR="0" lvl="1" indent="-228600" algn="l" rtl="0">
                <a:lnSpc>
                  <a:spcPct val="90000"/>
                </a:lnSpc>
                <a:spcBef>
                  <a:spcPts val="315"/>
                </a:spcBef>
                <a:spcAft>
                  <a:spcPts val="0"/>
                </a:spcAft>
                <a:buClr>
                  <a:schemeClr val="lt1"/>
                </a:buClr>
                <a:buSzPts val="2100"/>
                <a:buFont typeface="Calibri"/>
                <a:buChar char="•"/>
              </a:pPr>
              <a:r>
                <a:rPr lang="es" sz="2100" b="0" i="0" u="none" strike="noStrike" cap="none">
                  <a:solidFill>
                    <a:schemeClr val="lt1"/>
                  </a:solidFill>
                  <a:latin typeface="Calibri"/>
                  <a:ea typeface="Calibri"/>
                  <a:cs typeface="Calibri"/>
                  <a:sym typeface="Calibri"/>
                </a:rPr>
                <a:t>0,5-2,0 μm de diámetro</a:t>
              </a:r>
              <a:endParaRPr sz="2100" b="0" i="0" u="none" strike="noStrike" cap="none">
                <a:solidFill>
                  <a:schemeClr val="lt1"/>
                </a:solidFill>
                <a:latin typeface="Calibri"/>
                <a:ea typeface="Calibri"/>
                <a:cs typeface="Calibri"/>
                <a:sym typeface="Calibri"/>
              </a:endParaRPr>
            </a:p>
          </p:txBody>
        </p:sp>
        <p:sp>
          <p:nvSpPr>
            <p:cNvPr id="431" name="Google Shape;431;p40"/>
            <p:cNvSpPr/>
            <p:nvPr/>
          </p:nvSpPr>
          <p:spPr>
            <a:xfrm>
              <a:off x="140023" y="122638"/>
              <a:ext cx="1344224" cy="1120187"/>
            </a:xfrm>
            <a:prstGeom prst="roundRect">
              <a:avLst>
                <a:gd name="adj" fmla="val 10000"/>
              </a:avLst>
            </a:prstGeom>
            <a:solidFill>
              <a:srgbClr val="FBF5DF"/>
            </a:solidFill>
            <a:ln w="12700" cap="flat" cmpd="sng">
              <a:solidFill>
                <a:schemeClr val="lt1"/>
              </a:solidFill>
              <a:prstDash val="solid"/>
              <a:miter lim="800000"/>
              <a:headEnd type="none" w="sm" len="sm"/>
              <a:tailEnd type="none" w="sm" len="sm"/>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32" name="Google Shape;432;p40"/>
            <p:cNvSpPr/>
            <p:nvPr/>
          </p:nvSpPr>
          <p:spPr>
            <a:xfrm>
              <a:off x="0" y="1540257"/>
              <a:ext cx="6721122" cy="1400233"/>
            </a:xfrm>
            <a:prstGeom prst="roundRect">
              <a:avLst>
                <a:gd name="adj" fmla="val 10000"/>
              </a:avLst>
            </a:prstGeom>
            <a:solidFill>
              <a:srgbClr val="F6EBBB"/>
            </a:solidFill>
            <a:ln w="12700" cap="flat" cmpd="sng">
              <a:solidFill>
                <a:schemeClr val="lt1"/>
              </a:solidFill>
              <a:prstDash val="solid"/>
              <a:miter lim="800000"/>
              <a:headEnd type="none" w="sm" len="sm"/>
              <a:tailEnd type="none" w="sm" len="sm"/>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33" name="Google Shape;433;p40"/>
            <p:cNvSpPr txBox="1"/>
            <p:nvPr/>
          </p:nvSpPr>
          <p:spPr>
            <a:xfrm>
              <a:off x="1484247" y="1540257"/>
              <a:ext cx="5236874" cy="1400233"/>
            </a:xfrm>
            <a:prstGeom prst="rect">
              <a:avLst/>
            </a:prstGeom>
            <a:noFill/>
            <a:ln>
              <a:noFill/>
            </a:ln>
          </p:spPr>
          <p:txBody>
            <a:bodyPr spcFirstLastPara="1" wrap="square" lIns="102850" tIns="102850" rIns="102850" bIns="102850" rtlCol="0" anchor="t" anchorCtr="0">
              <a:noAutofit/>
            </a:bodyPr>
            <a:lstStyle/>
            <a:p>
              <a:pPr marL="0" marR="0" lvl="0" indent="0" algn="l" rtl="0">
                <a:lnSpc>
                  <a:spcPct val="90000"/>
                </a:lnSpc>
                <a:spcBef>
                  <a:spcPts val="0"/>
                </a:spcBef>
                <a:spcAft>
                  <a:spcPts val="0"/>
                </a:spcAft>
                <a:buClr>
                  <a:schemeClr val="lt1"/>
                </a:buClr>
                <a:buSzPts val="2700"/>
                <a:buFont typeface="Calibri"/>
                <a:buNone/>
              </a:pPr>
              <a:r>
                <a:rPr lang="es" sz="2700">
                  <a:solidFill>
                    <a:schemeClr val="lt1"/>
                  </a:solidFill>
                  <a:latin typeface="Calibri"/>
                  <a:ea typeface="Calibri"/>
                  <a:cs typeface="Calibri"/>
                  <a:sym typeface="Calibri"/>
                </a:rPr>
                <a:t>Virus</a:t>
              </a:r>
              <a:endParaRPr sz="2700">
                <a:solidFill>
                  <a:schemeClr val="lt1"/>
                </a:solidFill>
                <a:latin typeface="Calibri"/>
                <a:ea typeface="Calibri"/>
                <a:cs typeface="Calibri"/>
                <a:sym typeface="Calibri"/>
              </a:endParaRPr>
            </a:p>
            <a:p>
              <a:pPr marL="228600" marR="0" lvl="1" indent="-228600" algn="l" rtl="0">
                <a:lnSpc>
                  <a:spcPct val="90000"/>
                </a:lnSpc>
                <a:spcBef>
                  <a:spcPts val="945"/>
                </a:spcBef>
                <a:spcAft>
                  <a:spcPts val="0"/>
                </a:spcAft>
                <a:buClr>
                  <a:schemeClr val="lt1"/>
                </a:buClr>
                <a:buSzPts val="2100"/>
                <a:buFont typeface="Calibri"/>
                <a:buChar char="•"/>
              </a:pPr>
              <a:r>
                <a:rPr lang="es" sz="2100" b="0" i="0" u="none" strike="noStrike" cap="none">
                  <a:solidFill>
                    <a:schemeClr val="lt1"/>
                  </a:solidFill>
                  <a:latin typeface="Calibri"/>
                  <a:ea typeface="Calibri"/>
                  <a:cs typeface="Calibri"/>
                  <a:sym typeface="Calibri"/>
                </a:rPr>
                <a:t>P. ej.: hepatitis A, poliovirus A</a:t>
              </a:r>
              <a:endParaRPr sz="2100" b="0" i="0" u="none" strike="noStrike" cap="none">
                <a:solidFill>
                  <a:schemeClr val="lt1"/>
                </a:solidFill>
                <a:latin typeface="Calibri"/>
                <a:ea typeface="Calibri"/>
                <a:cs typeface="Calibri"/>
                <a:sym typeface="Calibri"/>
              </a:endParaRPr>
            </a:p>
            <a:p>
              <a:pPr marL="228600" marR="0" lvl="1" indent="-228600" algn="l" rtl="0">
                <a:lnSpc>
                  <a:spcPct val="90000"/>
                </a:lnSpc>
                <a:spcBef>
                  <a:spcPts val="315"/>
                </a:spcBef>
                <a:spcAft>
                  <a:spcPts val="0"/>
                </a:spcAft>
                <a:buClr>
                  <a:schemeClr val="lt1"/>
                </a:buClr>
                <a:buSzPts val="2100"/>
                <a:buFont typeface="Calibri"/>
                <a:buChar char="•"/>
              </a:pPr>
              <a:r>
                <a:rPr lang="es" sz="2100" b="0" i="0" u="none" strike="noStrike" cap="none">
                  <a:solidFill>
                    <a:schemeClr val="lt1"/>
                  </a:solidFill>
                  <a:latin typeface="Calibri"/>
                  <a:ea typeface="Calibri"/>
                  <a:cs typeface="Calibri"/>
                  <a:sym typeface="Calibri"/>
                </a:rPr>
                <a:t>los más pequeños; 0,02-0,3 μm</a:t>
              </a:r>
              <a:endParaRPr sz="2100" b="0" i="0" u="none" strike="noStrike" cap="none">
                <a:solidFill>
                  <a:schemeClr val="lt1"/>
                </a:solidFill>
                <a:latin typeface="Calibri"/>
                <a:ea typeface="Calibri"/>
                <a:cs typeface="Calibri"/>
                <a:sym typeface="Calibri"/>
              </a:endParaRPr>
            </a:p>
          </p:txBody>
        </p:sp>
        <p:sp>
          <p:nvSpPr>
            <p:cNvPr id="434" name="Google Shape;434;p40"/>
            <p:cNvSpPr/>
            <p:nvPr/>
          </p:nvSpPr>
          <p:spPr>
            <a:xfrm>
              <a:off x="140023" y="1680280"/>
              <a:ext cx="1344224" cy="1120187"/>
            </a:xfrm>
            <a:prstGeom prst="roundRect">
              <a:avLst>
                <a:gd name="adj" fmla="val 10000"/>
              </a:avLst>
            </a:prstGeom>
            <a:solidFill>
              <a:srgbClr val="FBF5DF"/>
            </a:solidFill>
            <a:ln w="12700" cap="flat" cmpd="sng">
              <a:solidFill>
                <a:schemeClr val="lt1"/>
              </a:solidFill>
              <a:prstDash val="solid"/>
              <a:miter lim="800000"/>
              <a:headEnd type="none" w="sm" len="sm"/>
              <a:tailEnd type="none" w="sm" len="sm"/>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35" name="Google Shape;435;p40"/>
            <p:cNvSpPr/>
            <p:nvPr/>
          </p:nvSpPr>
          <p:spPr>
            <a:xfrm>
              <a:off x="0" y="3080514"/>
              <a:ext cx="6721122" cy="1400233"/>
            </a:xfrm>
            <a:prstGeom prst="roundRect">
              <a:avLst>
                <a:gd name="adj" fmla="val 10000"/>
              </a:avLst>
            </a:prstGeom>
            <a:solidFill>
              <a:srgbClr val="F6EBBB"/>
            </a:solidFill>
            <a:ln w="12700" cap="flat" cmpd="sng">
              <a:solidFill>
                <a:schemeClr val="lt1"/>
              </a:solidFill>
              <a:prstDash val="solid"/>
              <a:miter lim="800000"/>
              <a:headEnd type="none" w="sm" len="sm"/>
              <a:tailEnd type="none" w="sm" len="sm"/>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36" name="Google Shape;436;p40"/>
            <p:cNvSpPr txBox="1"/>
            <p:nvPr/>
          </p:nvSpPr>
          <p:spPr>
            <a:xfrm>
              <a:off x="1484247" y="3080514"/>
              <a:ext cx="5236874" cy="1400233"/>
            </a:xfrm>
            <a:prstGeom prst="rect">
              <a:avLst/>
            </a:prstGeom>
            <a:noFill/>
            <a:ln>
              <a:noFill/>
            </a:ln>
          </p:spPr>
          <p:txBody>
            <a:bodyPr spcFirstLastPara="1" wrap="square" lIns="102850" tIns="102850" rIns="102850" bIns="102850" rtlCol="0" anchor="t" anchorCtr="0">
              <a:noAutofit/>
            </a:bodyPr>
            <a:lstStyle/>
            <a:p>
              <a:pPr marL="0" marR="0" lvl="0" indent="0" algn="l" rtl="0">
                <a:lnSpc>
                  <a:spcPct val="90000"/>
                </a:lnSpc>
                <a:spcBef>
                  <a:spcPts val="0"/>
                </a:spcBef>
                <a:spcAft>
                  <a:spcPts val="0"/>
                </a:spcAft>
                <a:buClr>
                  <a:srgbClr val="0E122F"/>
                </a:buClr>
                <a:buSzPts val="2700"/>
                <a:buFont typeface="Calibri"/>
                <a:buNone/>
              </a:pPr>
              <a:r>
                <a:rPr lang="es" sz="2700">
                  <a:solidFill>
                    <a:srgbClr val="0E122F"/>
                  </a:solidFill>
                  <a:latin typeface="Calibri"/>
                  <a:ea typeface="Calibri"/>
                  <a:cs typeface="Calibri"/>
                  <a:sym typeface="Calibri"/>
                </a:rPr>
                <a:t>Quistes protozoarios</a:t>
              </a:r>
              <a:endParaRPr sz="2700">
                <a:solidFill>
                  <a:srgbClr val="0E122F"/>
                </a:solidFill>
                <a:latin typeface="Calibri"/>
                <a:ea typeface="Calibri"/>
                <a:cs typeface="Calibri"/>
                <a:sym typeface="Calibri"/>
              </a:endParaRPr>
            </a:p>
            <a:p>
              <a:pPr marL="228600" marR="0" lvl="1" indent="-228600" algn="l" rtl="0">
                <a:lnSpc>
                  <a:spcPct val="90000"/>
                </a:lnSpc>
                <a:spcBef>
                  <a:spcPts val="945"/>
                </a:spcBef>
                <a:spcAft>
                  <a:spcPts val="0"/>
                </a:spcAft>
                <a:buClr>
                  <a:srgbClr val="0E122F"/>
                </a:buClr>
                <a:buSzPts val="2100"/>
                <a:buFont typeface="Calibri"/>
                <a:buChar char="•"/>
              </a:pPr>
              <a:r>
                <a:rPr lang="es" sz="2100" b="0" i="1" u="none" strike="noStrike" cap="none">
                  <a:solidFill>
                    <a:srgbClr val="0E122F"/>
                  </a:solidFill>
                  <a:latin typeface="Calibri"/>
                  <a:ea typeface="Calibri"/>
                  <a:cs typeface="Calibri"/>
                  <a:sym typeface="Calibri"/>
                </a:rPr>
                <a:t>P. ej.: </a:t>
              </a:r>
              <a:r>
                <a:rPr lang="en" sz="2100" b="0" i="1" u="none" strike="noStrike" cap="none">
                  <a:solidFill>
                    <a:srgbClr val="0E122F"/>
                  </a:solidFill>
                  <a:latin typeface="Calibri"/>
                  <a:ea typeface="Calibri"/>
                  <a:cs typeface="Calibri"/>
                  <a:sym typeface="Calibri"/>
                </a:rPr>
                <a:t>Giardia, Cryptosporidium</a:t>
              </a:r>
              <a:endParaRPr sz="2100" b="0" i="1" u="none" strike="noStrike" cap="none">
                <a:solidFill>
                  <a:srgbClr val="0E122F"/>
                </a:solidFill>
                <a:latin typeface="Calibri"/>
                <a:ea typeface="Calibri"/>
                <a:cs typeface="Calibri"/>
                <a:sym typeface="Calibri"/>
              </a:endParaRPr>
            </a:p>
            <a:p>
              <a:pPr marL="228600" marR="0" lvl="1" indent="-228600" algn="l" rtl="0">
                <a:lnSpc>
                  <a:spcPct val="90000"/>
                </a:lnSpc>
                <a:spcBef>
                  <a:spcPts val="315"/>
                </a:spcBef>
                <a:spcAft>
                  <a:spcPts val="0"/>
                </a:spcAft>
                <a:buClr>
                  <a:srgbClr val="0E122F"/>
                </a:buClr>
                <a:buSzPts val="2100"/>
                <a:buFont typeface="Calibri"/>
                <a:buChar char="•"/>
              </a:pPr>
              <a:r>
                <a:rPr lang="es" sz="2100" b="0" i="0" u="none" strike="noStrike" cap="none">
                  <a:solidFill>
                    <a:srgbClr val="0E122F"/>
                  </a:solidFill>
                  <a:latin typeface="Calibri"/>
                  <a:ea typeface="Calibri"/>
                  <a:cs typeface="Calibri"/>
                  <a:sym typeface="Calibri"/>
                </a:rPr>
                <a:t>los más grandes; &gt;2 μm-2 mm</a:t>
              </a:r>
              <a:endParaRPr sz="2100" b="0" i="0" u="none" strike="noStrike" cap="none">
                <a:solidFill>
                  <a:srgbClr val="0E122F"/>
                </a:solidFill>
                <a:latin typeface="Calibri"/>
                <a:ea typeface="Calibri"/>
                <a:cs typeface="Calibri"/>
                <a:sym typeface="Calibri"/>
              </a:endParaRPr>
            </a:p>
          </p:txBody>
        </p:sp>
        <p:sp>
          <p:nvSpPr>
            <p:cNvPr id="437" name="Google Shape;437;p40"/>
            <p:cNvSpPr/>
            <p:nvPr/>
          </p:nvSpPr>
          <p:spPr>
            <a:xfrm>
              <a:off x="140023" y="3220537"/>
              <a:ext cx="1344224" cy="1120187"/>
            </a:xfrm>
            <a:prstGeom prst="roundRect">
              <a:avLst>
                <a:gd name="adj" fmla="val 10000"/>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grpSp>
      <p:grpSp>
        <p:nvGrpSpPr>
          <p:cNvPr id="438" name="Google Shape;438;p40"/>
          <p:cNvGrpSpPr/>
          <p:nvPr/>
        </p:nvGrpSpPr>
        <p:grpSpPr>
          <a:xfrm>
            <a:off x="2997564" y="1737545"/>
            <a:ext cx="6819620" cy="1400233"/>
            <a:chOff x="0" y="1396999"/>
            <a:chExt cx="6185337" cy="1269999"/>
          </a:xfrm>
        </p:grpSpPr>
        <p:sp>
          <p:nvSpPr>
            <p:cNvPr id="439" name="Google Shape;439;p40"/>
            <p:cNvSpPr/>
            <p:nvPr/>
          </p:nvSpPr>
          <p:spPr>
            <a:xfrm>
              <a:off x="0" y="1396999"/>
              <a:ext cx="6096000" cy="1269999"/>
            </a:xfrm>
            <a:prstGeom prst="roundRect">
              <a:avLst>
                <a:gd name="adj" fmla="val 10000"/>
              </a:avLst>
            </a:prstGeom>
            <a:solidFill>
              <a:srgbClr val="F6EBBB"/>
            </a:solidFill>
            <a:ln w="12700" cap="flat" cmpd="sng">
              <a:solidFill>
                <a:schemeClr val="lt1"/>
              </a:solidFill>
              <a:prstDash val="solid"/>
              <a:miter lim="800000"/>
              <a:headEnd type="none" w="sm" len="sm"/>
              <a:tailEnd type="none" w="sm" len="sm"/>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40" name="Google Shape;440;p40"/>
            <p:cNvSpPr/>
            <p:nvPr/>
          </p:nvSpPr>
          <p:spPr>
            <a:xfrm>
              <a:off x="1435537" y="1396999"/>
              <a:ext cx="4749800" cy="1269999"/>
            </a:xfrm>
            <a:prstGeom prst="rect">
              <a:avLst/>
            </a:prstGeom>
            <a:noFill/>
            <a:ln>
              <a:noFill/>
            </a:ln>
          </p:spPr>
          <p:txBody>
            <a:bodyPr spcFirstLastPara="1" wrap="square" lIns="100800" tIns="100800" rIns="100800" bIns="100800" rtlCol="0" anchor="t" anchorCtr="0">
              <a:noAutofit/>
            </a:bodyPr>
            <a:lstStyle/>
            <a:p>
              <a:pPr marL="0" marR="0" lvl="0" indent="0" algn="l" rtl="0">
                <a:lnSpc>
                  <a:spcPct val="90000"/>
                </a:lnSpc>
                <a:spcBef>
                  <a:spcPts val="0"/>
                </a:spcBef>
                <a:spcAft>
                  <a:spcPts val="0"/>
                </a:spcAft>
                <a:buNone/>
              </a:pPr>
              <a:r>
                <a:rPr lang="es" sz="2646" b="0">
                  <a:solidFill>
                    <a:srgbClr val="0E122F"/>
                  </a:solidFill>
                  <a:latin typeface="Arial"/>
                  <a:ea typeface="Arial"/>
                  <a:cs typeface="Arial"/>
                  <a:sym typeface="Arial"/>
                </a:rPr>
                <a:t>Virus</a:t>
              </a:r>
              <a:endParaRPr sz="2646" b="0">
                <a:solidFill>
                  <a:srgbClr val="0E122F"/>
                </a:solidFill>
                <a:latin typeface="Arial"/>
                <a:ea typeface="Arial"/>
                <a:cs typeface="Arial"/>
                <a:sym typeface="Arial"/>
              </a:endParaRPr>
            </a:p>
            <a:p>
              <a:pPr marL="189024" marR="0" lvl="1" indent="-189024" algn="l" rtl="0">
                <a:lnSpc>
                  <a:spcPct val="90000"/>
                </a:lnSpc>
                <a:spcBef>
                  <a:spcPts val="926"/>
                </a:spcBef>
                <a:spcAft>
                  <a:spcPts val="0"/>
                </a:spcAft>
                <a:buClr>
                  <a:srgbClr val="0E122F"/>
                </a:buClr>
                <a:buSzPts val="2095"/>
                <a:buFont typeface="Arial"/>
                <a:buChar char="•"/>
              </a:pPr>
              <a:r>
                <a:rPr lang="es" sz="2095" b="0" i="0" u="none" strike="noStrike" cap="none">
                  <a:solidFill>
                    <a:srgbClr val="0E122F"/>
                  </a:solidFill>
                  <a:latin typeface="Arial"/>
                  <a:ea typeface="Arial"/>
                  <a:cs typeface="Arial"/>
                  <a:sym typeface="Arial"/>
                </a:rPr>
                <a:t>P. ej.: hepatitis A, poliovirus A</a:t>
              </a:r>
              <a:endParaRPr sz="2095" b="0" i="0" u="none" strike="noStrike" cap="none">
                <a:solidFill>
                  <a:srgbClr val="0E122F"/>
                </a:solidFill>
                <a:latin typeface="Arial"/>
                <a:ea typeface="Arial"/>
                <a:cs typeface="Arial"/>
                <a:sym typeface="Arial"/>
              </a:endParaRPr>
            </a:p>
            <a:p>
              <a:pPr marL="189024" marR="0" lvl="1" indent="-189024" algn="l" rtl="0">
                <a:lnSpc>
                  <a:spcPct val="90000"/>
                </a:lnSpc>
                <a:spcBef>
                  <a:spcPts val="314"/>
                </a:spcBef>
                <a:spcAft>
                  <a:spcPts val="0"/>
                </a:spcAft>
                <a:buClr>
                  <a:srgbClr val="0E122F"/>
                </a:buClr>
                <a:buSzPts val="2095"/>
                <a:buFont typeface="Arial"/>
                <a:buChar char="•"/>
              </a:pPr>
              <a:r>
                <a:rPr lang="es" sz="2095" b="0" i="0" u="none" strike="noStrike" cap="none">
                  <a:solidFill>
                    <a:srgbClr val="0E122F"/>
                  </a:solidFill>
                  <a:latin typeface="Arial"/>
                  <a:ea typeface="Arial"/>
                  <a:cs typeface="Arial"/>
                  <a:sym typeface="Arial"/>
                </a:rPr>
                <a:t>los más pequeños; 0,02-0,3 μm</a:t>
              </a:r>
              <a:endParaRPr sz="2095" b="0" i="0" u="none" strike="noStrike" cap="none">
                <a:solidFill>
                  <a:srgbClr val="0E122F"/>
                </a:solidFill>
                <a:latin typeface="Arial"/>
                <a:ea typeface="Arial"/>
                <a:cs typeface="Arial"/>
                <a:sym typeface="Arial"/>
              </a:endParaRPr>
            </a:p>
          </p:txBody>
        </p:sp>
      </p:grpSp>
      <p:grpSp>
        <p:nvGrpSpPr>
          <p:cNvPr id="441" name="Google Shape;441;p40"/>
          <p:cNvGrpSpPr/>
          <p:nvPr/>
        </p:nvGrpSpPr>
        <p:grpSpPr>
          <a:xfrm>
            <a:off x="2997564" y="3251952"/>
            <a:ext cx="6721122" cy="1400233"/>
            <a:chOff x="0" y="0"/>
            <a:chExt cx="6096000" cy="1269999"/>
          </a:xfrm>
        </p:grpSpPr>
        <p:sp>
          <p:nvSpPr>
            <p:cNvPr id="442" name="Google Shape;442;p40"/>
            <p:cNvSpPr/>
            <p:nvPr/>
          </p:nvSpPr>
          <p:spPr>
            <a:xfrm>
              <a:off x="0" y="0"/>
              <a:ext cx="6096000" cy="1269999"/>
            </a:xfrm>
            <a:prstGeom prst="roundRect">
              <a:avLst>
                <a:gd name="adj" fmla="val 10000"/>
              </a:avLst>
            </a:prstGeom>
            <a:solidFill>
              <a:srgbClr val="F6EBBB"/>
            </a:solidFill>
            <a:ln w="12700" cap="flat" cmpd="sng">
              <a:solidFill>
                <a:schemeClr val="lt1"/>
              </a:solidFill>
              <a:prstDash val="solid"/>
              <a:miter lim="800000"/>
              <a:headEnd type="none" w="sm" len="sm"/>
              <a:tailEnd type="none" w="sm" len="sm"/>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43" name="Google Shape;443;p40"/>
            <p:cNvSpPr/>
            <p:nvPr/>
          </p:nvSpPr>
          <p:spPr>
            <a:xfrm>
              <a:off x="1346200" y="0"/>
              <a:ext cx="4749800" cy="1269999"/>
            </a:xfrm>
            <a:prstGeom prst="rect">
              <a:avLst/>
            </a:prstGeom>
            <a:noFill/>
            <a:ln>
              <a:noFill/>
            </a:ln>
          </p:spPr>
          <p:txBody>
            <a:bodyPr spcFirstLastPara="1" wrap="square" lIns="100800" tIns="100800" rIns="100800" bIns="100800" rtlCol="0" anchor="t" anchorCtr="0">
              <a:noAutofit/>
            </a:bodyPr>
            <a:lstStyle/>
            <a:p>
              <a:pPr marL="0" marR="0" lvl="0" indent="0" algn="l" rtl="0">
                <a:lnSpc>
                  <a:spcPct val="90000"/>
                </a:lnSpc>
                <a:spcBef>
                  <a:spcPts val="0"/>
                </a:spcBef>
                <a:spcAft>
                  <a:spcPts val="0"/>
                </a:spcAft>
                <a:buNone/>
              </a:pPr>
              <a:r>
                <a:rPr lang="es" sz="2646" b="0">
                  <a:solidFill>
                    <a:srgbClr val="0E122F"/>
                  </a:solidFill>
                  <a:latin typeface="Arial"/>
                  <a:ea typeface="Arial"/>
                  <a:cs typeface="Arial"/>
                  <a:sym typeface="Arial"/>
                </a:rPr>
                <a:t>Bacterias </a:t>
              </a:r>
              <a:endParaRPr sz="2646" b="0">
                <a:solidFill>
                  <a:srgbClr val="0E122F"/>
                </a:solidFill>
                <a:latin typeface="Arial"/>
                <a:ea typeface="Arial"/>
                <a:cs typeface="Arial"/>
                <a:sym typeface="Arial"/>
              </a:endParaRPr>
            </a:p>
            <a:p>
              <a:pPr marL="189024" marR="0" lvl="1" indent="-189024" algn="l" rtl="0">
                <a:lnSpc>
                  <a:spcPct val="90000"/>
                </a:lnSpc>
                <a:spcBef>
                  <a:spcPts val="926"/>
                </a:spcBef>
                <a:spcAft>
                  <a:spcPts val="0"/>
                </a:spcAft>
                <a:buClr>
                  <a:srgbClr val="0E122F"/>
                </a:buClr>
                <a:buSzPts val="2095"/>
                <a:buFont typeface="Arial"/>
                <a:buChar char="•"/>
              </a:pPr>
              <a:r>
                <a:rPr lang="es" sz="2095" b="0" i="0" u="none" strike="noStrike" cap="none">
                  <a:solidFill>
                    <a:srgbClr val="0E122F"/>
                  </a:solidFill>
                  <a:latin typeface="Arial"/>
                  <a:ea typeface="Arial"/>
                  <a:cs typeface="Arial"/>
                  <a:sym typeface="Arial"/>
                </a:rPr>
                <a:t>P. ej.: </a:t>
              </a:r>
              <a:r>
                <a:rPr lang="en" sz="2095" b="0" i="1" u="none" strike="noStrike" cap="none">
                  <a:solidFill>
                    <a:srgbClr val="0E122F"/>
                  </a:solidFill>
                  <a:latin typeface="Arial"/>
                  <a:ea typeface="Arial"/>
                  <a:cs typeface="Arial"/>
                  <a:sym typeface="Arial"/>
                </a:rPr>
                <a:t>Escherichia coli, Vibrio cholerae</a:t>
              </a:r>
              <a:endParaRPr sz="2095" b="0" i="1" u="none" strike="noStrike" cap="none">
                <a:solidFill>
                  <a:srgbClr val="0E122F"/>
                </a:solidFill>
                <a:latin typeface="Arial"/>
                <a:ea typeface="Arial"/>
                <a:cs typeface="Arial"/>
                <a:sym typeface="Arial"/>
              </a:endParaRPr>
            </a:p>
            <a:p>
              <a:pPr marL="189024" marR="0" lvl="1" indent="-189024" algn="l" rtl="0">
                <a:lnSpc>
                  <a:spcPct val="90000"/>
                </a:lnSpc>
                <a:spcBef>
                  <a:spcPts val="314"/>
                </a:spcBef>
                <a:spcAft>
                  <a:spcPts val="0"/>
                </a:spcAft>
                <a:buClr>
                  <a:srgbClr val="0E122F"/>
                </a:buClr>
                <a:buSzPts val="2095"/>
                <a:buFont typeface="Arial"/>
                <a:buChar char="•"/>
              </a:pPr>
              <a:r>
                <a:rPr lang="es" sz="2095" b="0" i="0" u="none" strike="noStrike" cap="none">
                  <a:solidFill>
                    <a:srgbClr val="0E122F"/>
                  </a:solidFill>
                  <a:latin typeface="Arial"/>
                  <a:ea typeface="Arial"/>
                  <a:cs typeface="Arial"/>
                  <a:sym typeface="Arial"/>
                </a:rPr>
                <a:t>0,5-2,0 μm de diámetro</a:t>
              </a:r>
              <a:endParaRPr sz="2095" b="0" i="0" u="none" strike="noStrike" cap="none">
                <a:solidFill>
                  <a:srgbClr val="0E122F"/>
                </a:solidFill>
                <a:latin typeface="Arial"/>
                <a:ea typeface="Arial"/>
                <a:cs typeface="Arial"/>
                <a:sym typeface="Arial"/>
              </a:endParaRPr>
            </a:p>
          </p:txBody>
        </p:sp>
      </p:grpSp>
      <p:sp>
        <p:nvSpPr>
          <p:cNvPr id="444" name="Google Shape;444;p40"/>
          <p:cNvSpPr/>
          <p:nvPr/>
        </p:nvSpPr>
        <p:spPr>
          <a:xfrm>
            <a:off x="3137587" y="3385744"/>
            <a:ext cx="1344224" cy="1120186"/>
          </a:xfrm>
          <a:prstGeom prst="roundRect">
            <a:avLst>
              <a:gd name="adj" fmla="val 10000"/>
            </a:avLst>
          </a:prstGeom>
          <a:blipFill rotWithShape="1">
            <a:blip r:embed="rId4">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445" name="Google Shape;445;p40"/>
          <p:cNvSpPr/>
          <p:nvPr/>
        </p:nvSpPr>
        <p:spPr>
          <a:xfrm>
            <a:off x="3103924" y="1877568"/>
            <a:ext cx="1344224" cy="1120186"/>
          </a:xfrm>
          <a:prstGeom prst="roundRect">
            <a:avLst>
              <a:gd name="adj" fmla="val 10000"/>
            </a:avLst>
          </a:prstGeom>
          <a:blipFill rotWithShape="1">
            <a:blip r:embed="rId5">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pic>
        <p:nvPicPr>
          <p:cNvPr id="446" name="Google Shape;446;p40"/>
          <p:cNvPicPr preferRelativeResize="0"/>
          <p:nvPr/>
        </p:nvPicPr>
        <p:blipFill rotWithShape="1">
          <a:blip r:embed="rId6">
            <a:alphaModFix/>
          </a:blip>
          <a:srcRect/>
          <a:stretch/>
        </p:blipFill>
        <p:spPr>
          <a:xfrm>
            <a:off x="361191" y="1959459"/>
            <a:ext cx="1650275" cy="938227"/>
          </a:xfrm>
          <a:prstGeom prst="roundRect">
            <a:avLst>
              <a:gd name="adj" fmla="val 16667"/>
            </a:avLst>
          </a:prstGeom>
          <a:noFill/>
          <a:ln>
            <a:noFill/>
          </a:ln>
          <a:effectLst>
            <a:outerShdw blurRad="76200" dist="38100" dir="7800000" algn="tl" rotWithShape="0">
              <a:srgbClr val="000000">
                <a:alpha val="40000"/>
              </a:srgbClr>
            </a:outerShdw>
          </a:effectLst>
        </p:spPr>
      </p:pic>
      <p:cxnSp>
        <p:nvCxnSpPr>
          <p:cNvPr id="447" name="Google Shape;447;p40"/>
          <p:cNvCxnSpPr/>
          <p:nvPr/>
        </p:nvCxnSpPr>
        <p:spPr>
          <a:xfrm rot="10800000">
            <a:off x="2388033" y="3608322"/>
            <a:ext cx="651056" cy="573437"/>
          </a:xfrm>
          <a:prstGeom prst="straightConnector1">
            <a:avLst/>
          </a:prstGeom>
          <a:noFill/>
          <a:ln w="38100" cap="flat" cmpd="sng">
            <a:solidFill>
              <a:schemeClr val="accent1"/>
            </a:solidFill>
            <a:prstDash val="solid"/>
            <a:miter lim="800000"/>
            <a:headEnd type="none" w="sm" len="sm"/>
            <a:tailEnd type="triangle" w="med" len="med"/>
          </a:ln>
        </p:spPr>
      </p:cxnSp>
      <p:sp>
        <p:nvSpPr>
          <p:cNvPr id="448" name="Google Shape;448;p40"/>
          <p:cNvSpPr txBox="1"/>
          <p:nvPr/>
        </p:nvSpPr>
        <p:spPr>
          <a:xfrm>
            <a:off x="238218" y="3143341"/>
            <a:ext cx="3081823" cy="1754326"/>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800">
                <a:solidFill>
                  <a:srgbClr val="09164D"/>
                </a:solidFill>
                <a:latin typeface="Arial"/>
                <a:ea typeface="Arial"/>
                <a:cs typeface="Arial"/>
                <a:sym typeface="Arial"/>
              </a:rPr>
              <a:t>Legionela:</a:t>
            </a:r>
            <a:endParaRPr/>
          </a:p>
          <a:p>
            <a:pPr marL="0" marR="0" lvl="0" indent="0" algn="l" rtl="0">
              <a:spcBef>
                <a:spcPts val="0"/>
              </a:spcBef>
              <a:spcAft>
                <a:spcPts val="0"/>
              </a:spcAft>
              <a:buNone/>
            </a:pPr>
            <a:r>
              <a:rPr lang="es" sz="2000" b="0">
                <a:solidFill>
                  <a:srgbClr val="09164D"/>
                </a:solidFill>
                <a:latin typeface="Arial"/>
                <a:ea typeface="Arial"/>
                <a:cs typeface="Arial"/>
                <a:sym typeface="Arial"/>
              </a:rPr>
              <a:t>bacteria cada vez más vinculada a los brotes de enfermedades transmitidas por el agua en los establecimientos de salud </a:t>
            </a:r>
            <a:endParaRPr sz="2000" b="0">
              <a:solidFill>
                <a:srgbClr val="09164D"/>
              </a:solidFill>
              <a:latin typeface="Arial"/>
              <a:ea typeface="Arial"/>
              <a:cs typeface="Arial"/>
              <a:sym typeface="Arial"/>
            </a:endParaRPr>
          </a:p>
        </p:txBody>
      </p:sp>
      <p:sp>
        <p:nvSpPr>
          <p:cNvPr id="449" name="Google Shape;449;p40"/>
          <p:cNvSpPr/>
          <p:nvPr/>
        </p:nvSpPr>
        <p:spPr>
          <a:xfrm>
            <a:off x="190242" y="6189190"/>
            <a:ext cx="5995851" cy="646331"/>
          </a:xfrm>
          <a:prstGeom prst="rect">
            <a:avLst/>
          </a:prstGeom>
          <a:noFill/>
          <a:ln>
            <a:noFill/>
          </a:ln>
        </p:spPr>
        <p:txBody>
          <a:bodyPr spcFirstLastPara="1" wrap="square" lIns="91425" tIns="45700" rIns="91425" bIns="45700" rtlCol="0" anchor="t" anchorCtr="0">
            <a:noAutofit/>
          </a:bodyPr>
          <a:lstStyle/>
          <a:p>
            <a:pPr marL="0" marR="0" lvl="0" indent="0" algn="l" rtl="0">
              <a:spcBef>
                <a:spcPts val="0"/>
              </a:spcBef>
              <a:spcAft>
                <a:spcPts val="0"/>
              </a:spcAft>
              <a:buNone/>
            </a:pPr>
            <a:r>
              <a:rPr lang="es" sz="1200" b="0" u="sng" dirty="0">
                <a:solidFill>
                  <a:schemeClr val="hlink"/>
                </a:solidFill>
                <a:latin typeface="Arial"/>
                <a:ea typeface="Arial"/>
                <a:cs typeface="Arial"/>
                <a:sym typeface="Arial"/>
                <a:hlinkClick r:id="rId7"/>
              </a:rPr>
              <a:t>https://www.who.int/water_sanitation_health/publications/legionella/en/</a:t>
            </a:r>
            <a:endParaRPr sz="1200" b="0" dirty="0">
              <a:solidFill>
                <a:schemeClr val="dk1"/>
              </a:solidFill>
              <a:latin typeface="Arial"/>
              <a:ea typeface="Arial"/>
              <a:cs typeface="Arial"/>
              <a:sym typeface="Arial"/>
            </a:endParaRPr>
          </a:p>
          <a:p>
            <a:pPr marL="0" marR="0" lvl="0" indent="0" algn="l" rtl="0">
              <a:spcBef>
                <a:spcPts val="0"/>
              </a:spcBef>
              <a:spcAft>
                <a:spcPts val="0"/>
              </a:spcAft>
              <a:buNone/>
            </a:pPr>
            <a:r>
              <a:rPr lang="es" sz="1200" b="0" u="sng" dirty="0">
                <a:solidFill>
                  <a:schemeClr val="hlink"/>
                </a:solidFill>
                <a:latin typeface="Arial"/>
                <a:ea typeface="Arial"/>
                <a:cs typeface="Arial"/>
                <a:sym typeface="Arial"/>
                <a:hlinkClick r:id="rId8"/>
              </a:rPr>
              <a:t>https://www.who.int/es/publications/i/item/WHO-2019-nCoV-IPC-WASH-2020.4</a:t>
            </a:r>
            <a:endParaRPr sz="1200" b="0" dirty="0">
              <a:solidFill>
                <a:schemeClr val="dk1"/>
              </a:solidFill>
              <a:latin typeface="Arial"/>
              <a:ea typeface="Arial"/>
              <a:cs typeface="Arial"/>
              <a:sym typeface="Arial"/>
            </a:endParaRPr>
          </a:p>
          <a:p>
            <a:pPr marL="0" marR="0" lvl="0" indent="0" algn="l" rtl="0">
              <a:spcBef>
                <a:spcPts val="0"/>
              </a:spcBef>
              <a:spcAft>
                <a:spcPts val="0"/>
              </a:spcAft>
              <a:buNone/>
            </a:pPr>
            <a:r>
              <a:rPr lang="es" sz="1200" b="0" u="sng" dirty="0">
                <a:solidFill>
                  <a:schemeClr val="hlink"/>
                </a:solidFill>
                <a:latin typeface="Arial"/>
                <a:ea typeface="Arial"/>
                <a:cs typeface="Arial"/>
                <a:sym typeface="Arial"/>
                <a:hlinkClick r:id="rId9"/>
              </a:rPr>
              <a:t>https://www.who.int/publications/i/item/WHO-EVD-WSH-14</a:t>
            </a:r>
            <a:r>
              <a:rPr lang="es" sz="1200" b="0" dirty="0">
                <a:solidFill>
                  <a:schemeClr val="dk1"/>
                </a:solidFill>
                <a:latin typeface="Arial"/>
                <a:ea typeface="Arial"/>
                <a:cs typeface="Arial"/>
                <a:sym typeface="Arial"/>
              </a:rPr>
              <a:t> </a:t>
            </a:r>
            <a:endParaRPr dirty="0"/>
          </a:p>
        </p:txBody>
      </p:sp>
      <p:pic>
        <p:nvPicPr>
          <p:cNvPr id="450" name="Google Shape;450;p40"/>
          <p:cNvPicPr preferRelativeResize="0"/>
          <p:nvPr/>
        </p:nvPicPr>
        <p:blipFill rotWithShape="1">
          <a:blip r:embed="rId10">
            <a:alphaModFix/>
          </a:blip>
          <a:srcRect/>
          <a:stretch/>
        </p:blipFill>
        <p:spPr>
          <a:xfrm>
            <a:off x="10083919" y="1235670"/>
            <a:ext cx="2054074" cy="1417681"/>
          </a:xfrm>
          <a:prstGeom prst="rect">
            <a:avLst/>
          </a:prstGeom>
          <a:noFill/>
          <a:ln>
            <a:noFill/>
          </a:ln>
        </p:spPr>
      </p:pic>
      <p:sp>
        <p:nvSpPr>
          <p:cNvPr id="451" name="Google Shape;451;p40"/>
          <p:cNvSpPr txBox="1"/>
          <p:nvPr/>
        </p:nvSpPr>
        <p:spPr>
          <a:xfrm>
            <a:off x="9734948" y="2991247"/>
            <a:ext cx="2639668" cy="3693278"/>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1800" b="0" dirty="0">
                <a:solidFill>
                  <a:srgbClr val="09164D"/>
                </a:solidFill>
                <a:latin typeface="Arial"/>
                <a:ea typeface="Arial"/>
                <a:cs typeface="Arial"/>
                <a:sym typeface="Arial"/>
              </a:rPr>
              <a:t>Los virus del </a:t>
            </a:r>
            <a:r>
              <a:rPr lang="es" sz="1800" b="1" dirty="0">
                <a:solidFill>
                  <a:srgbClr val="09164D"/>
                </a:solidFill>
                <a:latin typeface="Arial"/>
                <a:ea typeface="Arial"/>
                <a:cs typeface="Arial"/>
                <a:sym typeface="Arial"/>
              </a:rPr>
              <a:t>SARS-CoV-2</a:t>
            </a:r>
            <a:r>
              <a:rPr lang="es" sz="1800" b="0" dirty="0">
                <a:solidFill>
                  <a:srgbClr val="09164D"/>
                </a:solidFill>
                <a:latin typeface="Arial"/>
                <a:ea typeface="Arial"/>
                <a:cs typeface="Arial"/>
                <a:sym typeface="Arial"/>
              </a:rPr>
              <a:t> y del </a:t>
            </a:r>
            <a:r>
              <a:rPr lang="es" sz="1800" b="1" dirty="0">
                <a:solidFill>
                  <a:srgbClr val="09164D"/>
                </a:solidFill>
                <a:latin typeface="Arial"/>
                <a:ea typeface="Arial"/>
                <a:cs typeface="Arial"/>
                <a:sym typeface="Arial"/>
              </a:rPr>
              <a:t>Ébola</a:t>
            </a:r>
            <a:r>
              <a:rPr lang="es" sz="1800" b="0" dirty="0">
                <a:solidFill>
                  <a:srgbClr val="09164D"/>
                </a:solidFill>
                <a:latin typeface="Arial"/>
                <a:ea typeface="Arial"/>
                <a:cs typeface="Arial"/>
                <a:sym typeface="Arial"/>
              </a:rPr>
              <a:t> no son patógenos fecales-orales. </a:t>
            </a:r>
            <a:endParaRPr sz="1800" dirty="0"/>
          </a:p>
          <a:p>
            <a:pPr marL="0" marR="0" lvl="0" indent="0" algn="l" rtl="0">
              <a:spcBef>
                <a:spcPts val="0"/>
              </a:spcBef>
              <a:spcAft>
                <a:spcPts val="0"/>
              </a:spcAft>
              <a:buNone/>
            </a:pPr>
            <a:r>
              <a:rPr lang="es" sz="1800" b="0" dirty="0">
                <a:solidFill>
                  <a:srgbClr val="09164D"/>
                </a:solidFill>
                <a:latin typeface="Arial"/>
                <a:ea typeface="Arial"/>
                <a:cs typeface="Arial"/>
                <a:sym typeface="Arial"/>
              </a:rPr>
              <a:t> </a:t>
            </a:r>
            <a:endParaRPr sz="1800" dirty="0"/>
          </a:p>
          <a:p>
            <a:pPr marL="0" marR="0" lvl="0" indent="0" algn="l" rtl="0">
              <a:spcBef>
                <a:spcPts val="0"/>
              </a:spcBef>
              <a:spcAft>
                <a:spcPts val="0"/>
              </a:spcAft>
              <a:buNone/>
            </a:pPr>
            <a:r>
              <a:rPr lang="es" sz="1800" b="0" dirty="0">
                <a:solidFill>
                  <a:srgbClr val="09164D"/>
                </a:solidFill>
                <a:latin typeface="Arial"/>
                <a:ea typeface="Arial"/>
                <a:cs typeface="Arial"/>
                <a:sym typeface="Arial"/>
              </a:rPr>
              <a:t>Ninguno de los dos virus ha sido detectado en suministros o fuentes de agua y ambos son relativamente frágiles en comparación con los virus fecales-orales.</a:t>
            </a:r>
            <a:endParaRPr sz="1800" b="0" dirty="0">
              <a:solidFill>
                <a:srgbClr val="09164D"/>
              </a:solidFill>
              <a:latin typeface="Arial"/>
              <a:ea typeface="Arial"/>
              <a:cs typeface="Arial"/>
              <a:sym typeface="Arial"/>
            </a:endParaRPr>
          </a:p>
        </p:txBody>
      </p:sp>
      <p:cxnSp>
        <p:nvCxnSpPr>
          <p:cNvPr id="452" name="Google Shape;452;p40"/>
          <p:cNvCxnSpPr/>
          <p:nvPr/>
        </p:nvCxnSpPr>
        <p:spPr>
          <a:xfrm>
            <a:off x="9727906" y="2701133"/>
            <a:ext cx="712026" cy="252915"/>
          </a:xfrm>
          <a:prstGeom prst="straightConnector1">
            <a:avLst/>
          </a:prstGeom>
          <a:noFill/>
          <a:ln w="38100" cap="flat" cmpd="sng">
            <a:solidFill>
              <a:schemeClr val="accent1"/>
            </a:solidFill>
            <a:prstDash val="solid"/>
            <a:miter lim="800000"/>
            <a:headEnd type="none" w="sm" len="sm"/>
            <a:tailEnd type="triangle"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41"/>
          <p:cNvSpPr txBox="1"/>
          <p:nvPr/>
        </p:nvSpPr>
        <p:spPr>
          <a:xfrm>
            <a:off x="254209" y="1013949"/>
            <a:ext cx="7226243" cy="4236977"/>
          </a:xfrm>
          <a:prstGeom prst="rect">
            <a:avLst/>
          </a:prstGeom>
          <a:noFill/>
          <a:ln>
            <a:noFill/>
          </a:ln>
        </p:spPr>
        <p:txBody>
          <a:bodyPr spcFirstLastPara="1" wrap="square" lIns="16325" tIns="0" rIns="16325" bIns="0" rtlCol="0" anchor="t" anchorCtr="0">
            <a:noAutofit/>
          </a:bodyPr>
          <a:lstStyle/>
          <a:p>
            <a:pPr marL="0" marR="0" lvl="0" indent="0" algn="l" rtl="0">
              <a:lnSpc>
                <a:spcPct val="110000"/>
              </a:lnSpc>
              <a:spcBef>
                <a:spcPts val="0"/>
              </a:spcBef>
              <a:spcAft>
                <a:spcPts val="0"/>
              </a:spcAft>
              <a:buClr>
                <a:schemeClr val="dk1"/>
              </a:buClr>
              <a:buSzPts val="1600"/>
              <a:buFont typeface="Arial"/>
              <a:buNone/>
            </a:pPr>
            <a:r>
              <a:rPr lang="es" sz="1600" b="1" i="1" dirty="0">
                <a:solidFill>
                  <a:srgbClr val="09164D"/>
                </a:solidFill>
                <a:latin typeface="Arial"/>
                <a:ea typeface="Arial"/>
                <a:cs typeface="Arial"/>
                <a:sym typeface="Arial"/>
              </a:rPr>
              <a:t>El personal, los pacientes (especialmente aquellos que presenten alguna discapacidad) y los cuidadores deben disponer siempre de agua potable salubre, en todas las instalaciones y pabellones.</a:t>
            </a:r>
            <a:endParaRPr sz="1600" dirty="0"/>
          </a:p>
          <a:p>
            <a:pPr marL="0" marR="0" lvl="0" indent="0" algn="l" rtl="0">
              <a:lnSpc>
                <a:spcPct val="110000"/>
              </a:lnSpc>
              <a:spcBef>
                <a:spcPts val="1765"/>
              </a:spcBef>
              <a:spcAft>
                <a:spcPts val="0"/>
              </a:spcAft>
              <a:buClr>
                <a:schemeClr val="dk1"/>
              </a:buClr>
              <a:buSzPts val="1600"/>
              <a:buFont typeface="Arial"/>
              <a:buNone/>
            </a:pPr>
            <a:r>
              <a:rPr lang="es" sz="1600" b="1" dirty="0">
                <a:solidFill>
                  <a:srgbClr val="D4B01A"/>
                </a:solidFill>
                <a:latin typeface="Arial"/>
                <a:ea typeface="Arial"/>
                <a:cs typeface="Arial"/>
                <a:sym typeface="Arial"/>
              </a:rPr>
              <a:t>Salubre: </a:t>
            </a:r>
            <a:endParaRPr sz="1600" b="0" dirty="0">
              <a:solidFill>
                <a:srgbClr val="09164D"/>
              </a:solidFill>
              <a:latin typeface="Arial"/>
              <a:ea typeface="Arial"/>
              <a:cs typeface="Arial"/>
              <a:sym typeface="Arial"/>
            </a:endParaRPr>
          </a:p>
          <a:p>
            <a:pPr marL="619458" marR="0" lvl="1" indent="-259147" algn="l" rtl="0">
              <a:lnSpc>
                <a:spcPct val="110000"/>
              </a:lnSpc>
              <a:spcBef>
                <a:spcPts val="662"/>
              </a:spcBef>
              <a:spcAft>
                <a:spcPts val="0"/>
              </a:spcAft>
              <a:buClr>
                <a:schemeClr val="dk1"/>
              </a:buClr>
              <a:buSzPts val="2000"/>
              <a:buFont typeface="Arial"/>
              <a:buChar char="•"/>
            </a:pPr>
            <a:r>
              <a:rPr lang="es" sz="1600" b="0" i="0" u="none" strike="noStrike" cap="none" dirty="0">
                <a:solidFill>
                  <a:srgbClr val="09164D"/>
                </a:solidFill>
                <a:latin typeface="Arial"/>
                <a:ea typeface="Arial"/>
                <a:cs typeface="Arial"/>
                <a:sym typeface="Arial"/>
              </a:rPr>
              <a:t>sin contaminación fecal (0 UFC [unidades formadoras de colonias] de </a:t>
            </a:r>
            <a:r>
              <a:rPr lang="es" sz="1600" b="0" i="1" u="none" strike="noStrike" cap="none" dirty="0">
                <a:solidFill>
                  <a:srgbClr val="09164D"/>
                </a:solidFill>
                <a:latin typeface="Arial"/>
                <a:ea typeface="Arial"/>
                <a:cs typeface="Arial"/>
                <a:sym typeface="Arial"/>
              </a:rPr>
              <a:t>E. coli</a:t>
            </a:r>
            <a:r>
              <a:rPr lang="es" sz="1600" b="0" i="0" u="none" strike="noStrike" cap="none" dirty="0">
                <a:solidFill>
                  <a:srgbClr val="09164D"/>
                </a:solidFill>
                <a:latin typeface="Arial"/>
                <a:ea typeface="Arial"/>
                <a:cs typeface="Arial"/>
                <a:sym typeface="Arial"/>
              </a:rPr>
              <a:t> por cada 100 ml);</a:t>
            </a:r>
            <a:endParaRPr sz="1600" dirty="0"/>
          </a:p>
          <a:p>
            <a:pPr marL="619458" marR="0" lvl="1" indent="-259147" algn="l" rtl="0">
              <a:lnSpc>
                <a:spcPct val="110000"/>
              </a:lnSpc>
              <a:spcBef>
                <a:spcPts val="0"/>
              </a:spcBef>
              <a:spcAft>
                <a:spcPts val="0"/>
              </a:spcAft>
              <a:buClr>
                <a:schemeClr val="dk1"/>
              </a:buClr>
              <a:buSzPts val="2000"/>
              <a:buFont typeface="Arial"/>
              <a:buChar char="•"/>
            </a:pPr>
            <a:r>
              <a:rPr lang="es" sz="1600" b="0" i="0" u="none" strike="noStrike" cap="none" dirty="0">
                <a:solidFill>
                  <a:srgbClr val="09164D"/>
                </a:solidFill>
                <a:latin typeface="Arial"/>
                <a:ea typeface="Arial"/>
                <a:cs typeface="Arial"/>
                <a:sym typeface="Arial"/>
              </a:rPr>
              <a:t>niveles de cloro residual adecuados (0,2mg/L o 0,5mg/L en casos de emergencia); y</a:t>
            </a:r>
            <a:endParaRPr sz="1600" dirty="0"/>
          </a:p>
          <a:p>
            <a:pPr marL="619458" marR="0" lvl="1" indent="-259147" algn="l" rtl="0">
              <a:lnSpc>
                <a:spcPct val="110000"/>
              </a:lnSpc>
              <a:spcBef>
                <a:spcPts val="0"/>
              </a:spcBef>
              <a:spcAft>
                <a:spcPts val="0"/>
              </a:spcAft>
              <a:buClr>
                <a:schemeClr val="dk1"/>
              </a:buClr>
              <a:buSzPts val="2000"/>
              <a:buFont typeface="Arial"/>
              <a:buChar char="•"/>
            </a:pPr>
            <a:r>
              <a:rPr lang="es" sz="1600" b="0" i="0" u="none" strike="noStrike" cap="none" dirty="0">
                <a:solidFill>
                  <a:srgbClr val="09164D"/>
                </a:solidFill>
                <a:latin typeface="Arial"/>
                <a:ea typeface="Arial"/>
                <a:cs typeface="Arial"/>
                <a:sym typeface="Arial"/>
              </a:rPr>
              <a:t>no presenta turbidez (5 NTU [unidad nefelométrica de turbidez] o preferiblemente menos).</a:t>
            </a:r>
            <a:endParaRPr sz="1600" dirty="0"/>
          </a:p>
          <a:p>
            <a:pPr marL="0" marR="0" lvl="0" indent="0" algn="l" rtl="0">
              <a:lnSpc>
                <a:spcPct val="110000"/>
              </a:lnSpc>
              <a:spcBef>
                <a:spcPts val="1103"/>
              </a:spcBef>
              <a:spcAft>
                <a:spcPts val="0"/>
              </a:spcAft>
              <a:buClr>
                <a:schemeClr val="dk1"/>
              </a:buClr>
              <a:buSzPts val="1600"/>
              <a:buFont typeface="Arial"/>
              <a:buNone/>
            </a:pPr>
            <a:r>
              <a:rPr lang="es" sz="1600" b="1" dirty="0">
                <a:solidFill>
                  <a:srgbClr val="D4B01A"/>
                </a:solidFill>
                <a:latin typeface="Arial"/>
                <a:ea typeface="Arial"/>
                <a:cs typeface="Arial"/>
                <a:sym typeface="Arial"/>
              </a:rPr>
              <a:t>Almacenada sin riesgos: </a:t>
            </a:r>
            <a:endParaRPr sz="1600" dirty="0"/>
          </a:p>
          <a:p>
            <a:pPr marL="619458" marR="0" lvl="1" indent="-259147" algn="l" rtl="0">
              <a:lnSpc>
                <a:spcPct val="110000"/>
              </a:lnSpc>
              <a:spcBef>
                <a:spcPts val="662"/>
              </a:spcBef>
              <a:spcAft>
                <a:spcPts val="0"/>
              </a:spcAft>
              <a:buClr>
                <a:schemeClr val="dk1"/>
              </a:buClr>
              <a:buSzPts val="2000"/>
              <a:buFont typeface="Arial"/>
              <a:buChar char="•"/>
            </a:pPr>
            <a:r>
              <a:rPr lang="es" sz="1600" b="0" i="0" u="none" strike="noStrike" cap="none" dirty="0">
                <a:solidFill>
                  <a:srgbClr val="09164D"/>
                </a:solidFill>
                <a:latin typeface="Arial"/>
                <a:ea typeface="Arial"/>
                <a:cs typeface="Arial"/>
                <a:sym typeface="Arial"/>
              </a:rPr>
              <a:t>en un balde o depósito limpio dotado de tapa y grifo; </a:t>
            </a:r>
            <a:endParaRPr sz="1600" dirty="0"/>
          </a:p>
          <a:p>
            <a:pPr marL="619458" marR="0" lvl="1" indent="-259147" algn="l" rtl="0">
              <a:lnSpc>
                <a:spcPct val="110000"/>
              </a:lnSpc>
              <a:spcBef>
                <a:spcPts val="0"/>
              </a:spcBef>
              <a:spcAft>
                <a:spcPts val="0"/>
              </a:spcAft>
              <a:buClr>
                <a:schemeClr val="dk1"/>
              </a:buClr>
              <a:buSzPts val="2000"/>
              <a:buFont typeface="Arial"/>
              <a:buChar char="•"/>
            </a:pPr>
            <a:r>
              <a:rPr lang="es" sz="1600" b="0" i="0" u="none" strike="noStrike" cap="none" dirty="0">
                <a:solidFill>
                  <a:srgbClr val="09164D"/>
                </a:solidFill>
                <a:latin typeface="Arial"/>
                <a:ea typeface="Arial"/>
                <a:cs typeface="Arial"/>
                <a:sym typeface="Arial"/>
              </a:rPr>
              <a:t>se limpia y desinfecta con regularidad. </a:t>
            </a:r>
            <a:endParaRPr sz="1600" dirty="0"/>
          </a:p>
          <a:p>
            <a:pPr marL="0" marR="0" lvl="0" indent="0" algn="l" rtl="0">
              <a:lnSpc>
                <a:spcPct val="110000"/>
              </a:lnSpc>
              <a:spcBef>
                <a:spcPts val="1103"/>
              </a:spcBef>
              <a:spcAft>
                <a:spcPts val="0"/>
              </a:spcAft>
              <a:buClr>
                <a:schemeClr val="dk1"/>
              </a:buClr>
              <a:buSzPts val="1600"/>
              <a:buFont typeface="Arial"/>
              <a:buNone/>
            </a:pPr>
            <a:r>
              <a:rPr lang="es" sz="1600" b="1" dirty="0">
                <a:solidFill>
                  <a:srgbClr val="D4B01A"/>
                </a:solidFill>
                <a:latin typeface="Arial"/>
                <a:ea typeface="Arial"/>
                <a:cs typeface="Arial"/>
                <a:sym typeface="Arial"/>
              </a:rPr>
              <a:t>Accesible: </a:t>
            </a:r>
            <a:endParaRPr sz="1600" dirty="0"/>
          </a:p>
          <a:p>
            <a:pPr marL="619458" marR="0" lvl="1" indent="-259147" algn="l" rtl="0">
              <a:lnSpc>
                <a:spcPct val="110000"/>
              </a:lnSpc>
              <a:spcBef>
                <a:spcPts val="662"/>
              </a:spcBef>
              <a:spcAft>
                <a:spcPts val="0"/>
              </a:spcAft>
              <a:buClr>
                <a:schemeClr val="dk1"/>
              </a:buClr>
              <a:buSzPts val="2000"/>
              <a:buFont typeface="Arial"/>
              <a:buChar char="•"/>
            </a:pPr>
            <a:r>
              <a:rPr lang="es" sz="1600" b="0" i="0" u="none" strike="noStrike" cap="none" dirty="0">
                <a:solidFill>
                  <a:srgbClr val="09164D"/>
                </a:solidFill>
                <a:latin typeface="Arial"/>
                <a:ea typeface="Arial"/>
                <a:cs typeface="Arial"/>
                <a:sym typeface="Arial"/>
              </a:rPr>
              <a:t>está claramente señalizada; </a:t>
            </a:r>
            <a:endParaRPr sz="1600" dirty="0"/>
          </a:p>
          <a:p>
            <a:pPr marL="619458" marR="0" lvl="1" indent="-259147" algn="l" rtl="0">
              <a:lnSpc>
                <a:spcPct val="110000"/>
              </a:lnSpc>
              <a:spcBef>
                <a:spcPts val="0"/>
              </a:spcBef>
              <a:spcAft>
                <a:spcPts val="0"/>
              </a:spcAft>
              <a:buClr>
                <a:schemeClr val="dk1"/>
              </a:buClr>
              <a:buSzPts val="2000"/>
              <a:buFont typeface="Arial"/>
              <a:buChar char="•"/>
            </a:pPr>
            <a:r>
              <a:rPr lang="es" sz="1600" b="0" i="0" u="none" strike="noStrike" cap="none" dirty="0">
                <a:solidFill>
                  <a:srgbClr val="09164D"/>
                </a:solidFill>
                <a:latin typeface="Arial"/>
                <a:ea typeface="Arial"/>
                <a:cs typeface="Arial"/>
                <a:sym typeface="Arial"/>
              </a:rPr>
              <a:t>el camino hasta el punto de suministro de agua potable se encuentra despejado. </a:t>
            </a:r>
            <a:endParaRPr sz="1600" dirty="0"/>
          </a:p>
          <a:p>
            <a:pPr marL="259147" marR="0" lvl="0" indent="-259147" algn="l" rtl="0">
              <a:lnSpc>
                <a:spcPct val="110000"/>
              </a:lnSpc>
              <a:spcBef>
                <a:spcPts val="0"/>
              </a:spcBef>
              <a:spcAft>
                <a:spcPts val="0"/>
              </a:spcAft>
              <a:buClr>
                <a:schemeClr val="dk1"/>
              </a:buClr>
              <a:buSzPts val="1600"/>
              <a:buFont typeface="Calibri"/>
              <a:buNone/>
            </a:pPr>
            <a:endParaRPr sz="2000" b="0" dirty="0">
              <a:solidFill>
                <a:srgbClr val="09164D"/>
              </a:solidFill>
              <a:latin typeface="Arial"/>
              <a:ea typeface="Arial"/>
              <a:cs typeface="Arial"/>
              <a:sym typeface="Arial"/>
            </a:endParaRPr>
          </a:p>
          <a:p>
            <a:pPr marL="259147" marR="0" lvl="0" indent="-259147" algn="l" rtl="0">
              <a:lnSpc>
                <a:spcPct val="110000"/>
              </a:lnSpc>
              <a:spcBef>
                <a:spcPts val="0"/>
              </a:spcBef>
              <a:spcAft>
                <a:spcPts val="0"/>
              </a:spcAft>
              <a:buClr>
                <a:schemeClr val="dk1"/>
              </a:buClr>
              <a:buSzPts val="1600"/>
              <a:buFont typeface="Calibri"/>
              <a:buNone/>
            </a:pPr>
            <a:endParaRPr sz="2000" b="0" dirty="0">
              <a:solidFill>
                <a:srgbClr val="09164D"/>
              </a:solidFill>
              <a:latin typeface="Arial"/>
              <a:ea typeface="Arial"/>
              <a:cs typeface="Arial"/>
              <a:sym typeface="Arial"/>
            </a:endParaRPr>
          </a:p>
          <a:p>
            <a:pPr marL="0" marR="0" lvl="0" indent="0" algn="l" rtl="0">
              <a:lnSpc>
                <a:spcPct val="110000"/>
              </a:lnSpc>
              <a:spcBef>
                <a:spcPts val="1103"/>
              </a:spcBef>
              <a:spcAft>
                <a:spcPts val="0"/>
              </a:spcAft>
              <a:buClr>
                <a:schemeClr val="dk1"/>
              </a:buClr>
              <a:buSzPts val="1920"/>
              <a:buFont typeface="Calibri"/>
              <a:buNone/>
            </a:pPr>
            <a:endParaRPr sz="2400" b="0" dirty="0">
              <a:solidFill>
                <a:srgbClr val="09164D"/>
              </a:solidFill>
              <a:latin typeface="Arial"/>
              <a:ea typeface="Arial"/>
              <a:cs typeface="Arial"/>
              <a:sym typeface="Arial"/>
            </a:endParaRPr>
          </a:p>
        </p:txBody>
      </p:sp>
      <p:pic>
        <p:nvPicPr>
          <p:cNvPr id="461" name="Google Shape;461;p41"/>
          <p:cNvPicPr preferRelativeResize="0"/>
          <p:nvPr/>
        </p:nvPicPr>
        <p:blipFill rotWithShape="1">
          <a:blip r:embed="rId3">
            <a:alphaModFix/>
          </a:blip>
          <a:srcRect/>
          <a:stretch/>
        </p:blipFill>
        <p:spPr>
          <a:xfrm rot="5400000">
            <a:off x="8306881" y="878307"/>
            <a:ext cx="4122664" cy="2602662"/>
          </a:xfrm>
          <a:prstGeom prst="rect">
            <a:avLst/>
          </a:prstGeom>
          <a:noFill/>
          <a:ln>
            <a:noFill/>
          </a:ln>
        </p:spPr>
      </p:pic>
      <p:sp>
        <p:nvSpPr>
          <p:cNvPr id="462" name="Google Shape;462;p41"/>
          <p:cNvSpPr txBox="1">
            <a:spLocks noGrp="1"/>
          </p:cNvSpPr>
          <p:nvPr>
            <p:ph type="body" idx="3"/>
          </p:nvPr>
        </p:nvSpPr>
        <p:spPr>
          <a:xfrm>
            <a:off x="625476" y="150009"/>
            <a:ext cx="10512425" cy="722508"/>
          </a:xfrm>
          <a:prstGeom prst="rect">
            <a:avLst/>
          </a:prstGeom>
          <a:noFill/>
          <a:ln>
            <a:noFill/>
          </a:ln>
        </p:spPr>
        <p:txBody>
          <a:bodyPr spcFirstLastPara="1" wrap="square" lIns="91425" tIns="45700" rIns="91425" bIns="45700" rtlCol="0" anchor="t" anchorCtr="0">
            <a:noAutofit/>
          </a:bodyPr>
          <a:lstStyle/>
          <a:p>
            <a:pPr marL="0" lvl="0" indent="0" algn="ctr" rtl="0">
              <a:lnSpc>
                <a:spcPct val="90000"/>
              </a:lnSpc>
              <a:spcBef>
                <a:spcPts val="0"/>
              </a:spcBef>
              <a:spcAft>
                <a:spcPts val="0"/>
              </a:spcAft>
              <a:buClr>
                <a:schemeClr val="dk2"/>
              </a:buClr>
              <a:buSzPts val="4400"/>
              <a:buNone/>
            </a:pPr>
            <a:r>
              <a:rPr lang="es">
                <a:solidFill>
                  <a:schemeClr val="dk2"/>
                </a:solidFill>
              </a:rPr>
              <a:t>Agua potable</a:t>
            </a:r>
            <a:endParaRPr/>
          </a:p>
        </p:txBody>
      </p:sp>
      <p:sp>
        <p:nvSpPr>
          <p:cNvPr id="463" name="Google Shape;463;p41"/>
          <p:cNvSpPr txBox="1"/>
          <p:nvPr/>
        </p:nvSpPr>
        <p:spPr>
          <a:xfrm>
            <a:off x="9398465" y="3560673"/>
            <a:ext cx="2442121" cy="538865"/>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1451" i="1">
                <a:solidFill>
                  <a:schemeClr val="lt1"/>
                </a:solidFill>
                <a:latin typeface="Calibri"/>
                <a:ea typeface="Calibri"/>
                <a:cs typeface="Calibri"/>
                <a:sym typeface="Calibri"/>
              </a:rPr>
              <a:t>Punto de suministro de agua potable en Thimpu (Bhután)</a:t>
            </a:r>
            <a:endParaRPr/>
          </a:p>
        </p:txBody>
      </p:sp>
      <p:sp>
        <p:nvSpPr>
          <p:cNvPr id="464" name="Google Shape;464;p41"/>
          <p:cNvSpPr/>
          <p:nvPr/>
        </p:nvSpPr>
        <p:spPr>
          <a:xfrm>
            <a:off x="6875371" y="4382402"/>
            <a:ext cx="5062420" cy="2046586"/>
          </a:xfrm>
          <a:custGeom>
            <a:avLst/>
            <a:gdLst/>
            <a:ahLst/>
            <a:cxnLst/>
            <a:rect l="l" t="t" r="r" b="b"/>
            <a:pathLst>
              <a:path w="5062420" h="2046586" extrusionOk="0">
                <a:moveTo>
                  <a:pt x="0" y="0"/>
                </a:moveTo>
                <a:cubicBezTo>
                  <a:pt x="192676" y="-36683"/>
                  <a:pt x="373395" y="-5872"/>
                  <a:pt x="734051" y="0"/>
                </a:cubicBezTo>
                <a:cubicBezTo>
                  <a:pt x="1094707" y="5872"/>
                  <a:pt x="1149849" y="14141"/>
                  <a:pt x="1468102" y="0"/>
                </a:cubicBezTo>
                <a:cubicBezTo>
                  <a:pt x="1786355" y="-14141"/>
                  <a:pt x="1916082" y="24471"/>
                  <a:pt x="2202153" y="0"/>
                </a:cubicBezTo>
                <a:cubicBezTo>
                  <a:pt x="2488224" y="-24471"/>
                  <a:pt x="2598226" y="27441"/>
                  <a:pt x="2936204" y="0"/>
                </a:cubicBezTo>
                <a:cubicBezTo>
                  <a:pt x="3274182" y="-27441"/>
                  <a:pt x="3250458" y="19932"/>
                  <a:pt x="3417133" y="0"/>
                </a:cubicBezTo>
                <a:cubicBezTo>
                  <a:pt x="3583808" y="-19932"/>
                  <a:pt x="3724774" y="-16531"/>
                  <a:pt x="3948688" y="0"/>
                </a:cubicBezTo>
                <a:cubicBezTo>
                  <a:pt x="4172603" y="16531"/>
                  <a:pt x="4813437" y="9997"/>
                  <a:pt x="5062420" y="0"/>
                </a:cubicBezTo>
                <a:cubicBezTo>
                  <a:pt x="5082506" y="338593"/>
                  <a:pt x="5048092" y="551821"/>
                  <a:pt x="5062420" y="702661"/>
                </a:cubicBezTo>
                <a:cubicBezTo>
                  <a:pt x="5076748" y="853501"/>
                  <a:pt x="5073588" y="1114121"/>
                  <a:pt x="5062420" y="1323459"/>
                </a:cubicBezTo>
                <a:cubicBezTo>
                  <a:pt x="5051252" y="1532797"/>
                  <a:pt x="5091750" y="1846392"/>
                  <a:pt x="5062420" y="2046586"/>
                </a:cubicBezTo>
                <a:cubicBezTo>
                  <a:pt x="4832637" y="2062525"/>
                  <a:pt x="4666501" y="2063889"/>
                  <a:pt x="4378993" y="2046586"/>
                </a:cubicBezTo>
                <a:cubicBezTo>
                  <a:pt x="4091485" y="2029283"/>
                  <a:pt x="3889989" y="2022439"/>
                  <a:pt x="3695567" y="2046586"/>
                </a:cubicBezTo>
                <a:cubicBezTo>
                  <a:pt x="3501145" y="2070733"/>
                  <a:pt x="3295292" y="2049905"/>
                  <a:pt x="3113388" y="2046586"/>
                </a:cubicBezTo>
                <a:cubicBezTo>
                  <a:pt x="2931484" y="2043267"/>
                  <a:pt x="2718666" y="2022815"/>
                  <a:pt x="2379337" y="2046586"/>
                </a:cubicBezTo>
                <a:cubicBezTo>
                  <a:pt x="2040008" y="2070357"/>
                  <a:pt x="1983776" y="2016542"/>
                  <a:pt x="1746535" y="2046586"/>
                </a:cubicBezTo>
                <a:cubicBezTo>
                  <a:pt x="1509294" y="2076630"/>
                  <a:pt x="1326087" y="2032107"/>
                  <a:pt x="1214981" y="2046586"/>
                </a:cubicBezTo>
                <a:cubicBezTo>
                  <a:pt x="1103875" y="2061065"/>
                  <a:pt x="295950" y="1996793"/>
                  <a:pt x="0" y="2046586"/>
                </a:cubicBezTo>
                <a:cubicBezTo>
                  <a:pt x="-27809" y="1739689"/>
                  <a:pt x="-9373" y="1549395"/>
                  <a:pt x="0" y="1323459"/>
                </a:cubicBezTo>
                <a:cubicBezTo>
                  <a:pt x="9373" y="1097523"/>
                  <a:pt x="-4470" y="907043"/>
                  <a:pt x="0" y="702661"/>
                </a:cubicBezTo>
                <a:cubicBezTo>
                  <a:pt x="4470" y="498279"/>
                  <a:pt x="11238" y="196419"/>
                  <a:pt x="0" y="0"/>
                </a:cubicBezTo>
                <a:close/>
              </a:path>
            </a:pathLst>
          </a:custGeom>
          <a:noFill/>
          <a:ln w="9525" cap="flat" cmpd="sng">
            <a:solidFill>
              <a:schemeClr val="dk1"/>
            </a:solidFill>
            <a:prstDash val="solid"/>
            <a:round/>
            <a:headEnd type="none" w="sm" len="sm"/>
            <a:tailEnd type="none" w="sm" len="sm"/>
          </a:ln>
        </p:spPr>
        <p:txBody>
          <a:bodyPr spcFirstLastPara="1" wrap="square" lIns="91425" tIns="45700" rIns="91425" bIns="45700" rtlCol="0" anchor="t" anchorCtr="0">
            <a:noAutofit/>
          </a:bodyPr>
          <a:lstStyle/>
          <a:p>
            <a:pPr marL="0" marR="0" lvl="0" indent="0" algn="l" rtl="0">
              <a:spcBef>
                <a:spcPts val="0"/>
              </a:spcBef>
              <a:spcAft>
                <a:spcPts val="0"/>
              </a:spcAft>
              <a:buNone/>
            </a:pPr>
            <a:r>
              <a:rPr lang="es" sz="1600" dirty="0">
                <a:solidFill>
                  <a:schemeClr val="lt1"/>
                </a:solidFill>
                <a:latin typeface="Arial"/>
                <a:ea typeface="Arial"/>
                <a:cs typeface="Arial"/>
                <a:sym typeface="Arial"/>
              </a:rPr>
              <a:t>¿Qué hacer en caso de emergencias o fenómenos climáticos?</a:t>
            </a:r>
            <a:endParaRPr sz="1600" dirty="0"/>
          </a:p>
          <a:p>
            <a:pPr marL="310976" marR="0" lvl="0" indent="-310976" algn="l" rtl="0">
              <a:spcBef>
                <a:spcPts val="0"/>
              </a:spcBef>
              <a:spcAft>
                <a:spcPts val="0"/>
              </a:spcAft>
              <a:buClr>
                <a:schemeClr val="lt1"/>
              </a:buClr>
              <a:buSzPts val="1814"/>
              <a:buFont typeface="Arial"/>
              <a:buChar char="•"/>
            </a:pPr>
            <a:r>
              <a:rPr lang="es" sz="1600" dirty="0">
                <a:solidFill>
                  <a:schemeClr val="lt1"/>
                </a:solidFill>
                <a:latin typeface="Arial"/>
                <a:ea typeface="Arial"/>
                <a:cs typeface="Arial"/>
                <a:sym typeface="Arial"/>
              </a:rPr>
              <a:t>El personal debe llenar los puntos de suministro de agua potable y llevar a cabo el tratamiento con mayor regularidad (para hacer frente al aumento de pacientes).</a:t>
            </a:r>
            <a:endParaRPr sz="1600" dirty="0"/>
          </a:p>
          <a:p>
            <a:pPr marL="310976" marR="0" lvl="0" indent="-310976" algn="l" rtl="0">
              <a:spcBef>
                <a:spcPts val="0"/>
              </a:spcBef>
              <a:spcAft>
                <a:spcPts val="0"/>
              </a:spcAft>
              <a:buClr>
                <a:schemeClr val="lt1"/>
              </a:buClr>
              <a:buSzPts val="1814"/>
              <a:buFont typeface="Arial"/>
              <a:buChar char="•"/>
            </a:pPr>
            <a:r>
              <a:rPr lang="es" sz="1600" dirty="0">
                <a:solidFill>
                  <a:schemeClr val="lt1"/>
                </a:solidFill>
                <a:latin typeface="Arial"/>
                <a:ea typeface="Arial"/>
                <a:cs typeface="Arial"/>
                <a:sym typeface="Arial"/>
              </a:rPr>
              <a:t>Adquirir mayor cantidad de agua.</a:t>
            </a:r>
            <a:endParaRPr sz="1600" dirty="0"/>
          </a:p>
          <a:p>
            <a:pPr marL="310976" marR="0" lvl="0" indent="-310976" algn="l" rtl="0">
              <a:spcBef>
                <a:spcPts val="0"/>
              </a:spcBef>
              <a:spcAft>
                <a:spcPts val="0"/>
              </a:spcAft>
              <a:buClr>
                <a:schemeClr val="lt1"/>
              </a:buClr>
              <a:buSzPts val="1814"/>
              <a:buFont typeface="Arial"/>
              <a:buChar char="•"/>
            </a:pPr>
            <a:r>
              <a:rPr lang="es" sz="1600" dirty="0">
                <a:solidFill>
                  <a:schemeClr val="lt1"/>
                </a:solidFill>
                <a:latin typeface="Arial"/>
                <a:ea typeface="Arial"/>
                <a:cs typeface="Arial"/>
                <a:sym typeface="Arial"/>
              </a:rPr>
              <a:t>Tratamiento de las tuberías, en caso de que sea agua corriente (filtro y desinfección).</a:t>
            </a:r>
            <a:endParaRPr sz="1600" dirty="0"/>
          </a:p>
        </p:txBody>
      </p:sp>
      <p:pic>
        <p:nvPicPr>
          <p:cNvPr id="465" name="Google Shape;465;p41"/>
          <p:cNvPicPr preferRelativeResize="0"/>
          <p:nvPr/>
        </p:nvPicPr>
        <p:blipFill rotWithShape="1">
          <a:blip r:embed="rId4">
            <a:alphaModFix/>
          </a:blip>
          <a:srcRect/>
          <a:stretch/>
        </p:blipFill>
        <p:spPr>
          <a:xfrm>
            <a:off x="7960912" y="1737189"/>
            <a:ext cx="866344" cy="884898"/>
          </a:xfrm>
          <a:prstGeom prst="rect">
            <a:avLst/>
          </a:prstGeom>
          <a:noFill/>
          <a:ln>
            <a:noFill/>
          </a:ln>
        </p:spPr>
      </p:pic>
      <p:pic>
        <p:nvPicPr>
          <p:cNvPr id="466" name="Google Shape;466;p41"/>
          <p:cNvPicPr preferRelativeResize="0"/>
          <p:nvPr/>
        </p:nvPicPr>
        <p:blipFill rotWithShape="1">
          <a:blip r:embed="rId5">
            <a:alphaModFix/>
          </a:blip>
          <a:srcRect/>
          <a:stretch/>
        </p:blipFill>
        <p:spPr>
          <a:xfrm>
            <a:off x="7960912" y="2807880"/>
            <a:ext cx="866344" cy="866344"/>
          </a:xfrm>
          <a:prstGeom prst="rect">
            <a:avLst/>
          </a:prstGeom>
          <a:noFill/>
          <a:ln>
            <a:noFill/>
          </a:ln>
        </p:spPr>
      </p:pic>
      <p:sp>
        <p:nvSpPr>
          <p:cNvPr id="467" name="Google Shape;467;p41"/>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18</a:t>
            </a:fld>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42"/>
          <p:cNvSpPr txBox="1">
            <a:spLocks noGrp="1"/>
          </p:cNvSpPr>
          <p:nvPr>
            <p:ph type="body" idx="1"/>
          </p:nvPr>
        </p:nvSpPr>
        <p:spPr>
          <a:xfrm>
            <a:off x="88135" y="1280715"/>
            <a:ext cx="6566053" cy="5577285"/>
          </a:xfrm>
          <a:prstGeom prst="rect">
            <a:avLst/>
          </a:prstGeom>
          <a:noFill/>
          <a:ln>
            <a:noFill/>
          </a:ln>
        </p:spPr>
        <p:txBody>
          <a:bodyPr spcFirstLastPara="1" wrap="square" lIns="91425" tIns="45700" rIns="91425" bIns="45700" rtlCol="0" anchor="t" anchorCtr="0">
            <a:normAutofit/>
          </a:bodyPr>
          <a:lstStyle/>
          <a:p>
            <a:pPr marL="342900" lvl="0" indent="-342900" algn="l" rtl="0">
              <a:lnSpc>
                <a:spcPct val="90000"/>
              </a:lnSpc>
              <a:spcBef>
                <a:spcPts val="0"/>
              </a:spcBef>
              <a:spcAft>
                <a:spcPts val="0"/>
              </a:spcAft>
              <a:buClr>
                <a:srgbClr val="09164D"/>
              </a:buClr>
              <a:buSzPts val="2400"/>
              <a:buFont typeface="Arial"/>
              <a:buChar char="•"/>
            </a:pPr>
            <a:r>
              <a:rPr lang="es" sz="2400">
                <a:solidFill>
                  <a:srgbClr val="09164D"/>
                </a:solidFill>
              </a:rPr>
              <a:t>El virus de la COVID-19 </a:t>
            </a:r>
            <a:r>
              <a:rPr lang="es" sz="2400" b="1">
                <a:solidFill>
                  <a:srgbClr val="09164D"/>
                </a:solidFill>
              </a:rPr>
              <a:t>no se ha detectado </a:t>
            </a:r>
            <a:r>
              <a:rPr lang="es" sz="2400">
                <a:solidFill>
                  <a:srgbClr val="09164D"/>
                </a:solidFill>
              </a:rPr>
              <a:t>en suministros de agua potable. </a:t>
            </a:r>
            <a:endParaRPr/>
          </a:p>
          <a:p>
            <a:pPr marL="342900" lvl="0" indent="-342900" algn="l" rtl="0">
              <a:lnSpc>
                <a:spcPct val="90000"/>
              </a:lnSpc>
              <a:spcBef>
                <a:spcPts val="1000"/>
              </a:spcBef>
              <a:spcAft>
                <a:spcPts val="0"/>
              </a:spcAft>
              <a:buClr>
                <a:srgbClr val="09164D"/>
              </a:buClr>
              <a:buSzPts val="2400"/>
              <a:buFont typeface="Arial"/>
              <a:buChar char="•"/>
            </a:pPr>
            <a:r>
              <a:rPr lang="es" sz="2400">
                <a:solidFill>
                  <a:srgbClr val="09164D"/>
                </a:solidFill>
              </a:rPr>
              <a:t>No se han detectado otros tipos de coronavirus en fuentes de aguas superficiales o subterráneas.</a:t>
            </a:r>
            <a:endParaRPr sz="2400" b="1">
              <a:solidFill>
                <a:srgbClr val="09164D"/>
              </a:solidFill>
            </a:endParaRPr>
          </a:p>
          <a:p>
            <a:pPr marL="342900" lvl="0" indent="-342900" algn="l" rtl="0">
              <a:lnSpc>
                <a:spcPct val="90000"/>
              </a:lnSpc>
              <a:spcBef>
                <a:spcPts val="1000"/>
              </a:spcBef>
              <a:spcAft>
                <a:spcPts val="0"/>
              </a:spcAft>
              <a:buClr>
                <a:srgbClr val="09164D"/>
              </a:buClr>
              <a:buSzPts val="2400"/>
              <a:buFont typeface="Arial"/>
              <a:buChar char="•"/>
            </a:pPr>
            <a:r>
              <a:rPr lang="es" sz="2400">
                <a:solidFill>
                  <a:srgbClr val="09164D"/>
                </a:solidFill>
              </a:rPr>
              <a:t>Es más vulnerable al </a:t>
            </a:r>
            <a:r>
              <a:rPr lang="es" sz="2400" b="1">
                <a:solidFill>
                  <a:srgbClr val="09164D"/>
                </a:solidFill>
              </a:rPr>
              <a:t>cloro</a:t>
            </a:r>
            <a:r>
              <a:rPr lang="es" sz="2400">
                <a:solidFill>
                  <a:srgbClr val="09164D"/>
                </a:solidFill>
              </a:rPr>
              <a:t> que otros virus. </a:t>
            </a:r>
            <a:endParaRPr/>
          </a:p>
          <a:p>
            <a:pPr marL="342900" lvl="0" indent="-342900" algn="l" rtl="0">
              <a:lnSpc>
                <a:spcPct val="90000"/>
              </a:lnSpc>
              <a:spcBef>
                <a:spcPts val="1000"/>
              </a:spcBef>
              <a:spcAft>
                <a:spcPts val="0"/>
              </a:spcAft>
              <a:buClr>
                <a:srgbClr val="09164D"/>
              </a:buClr>
              <a:buSzPts val="2400"/>
              <a:buFont typeface="Arial"/>
              <a:buChar char="•"/>
            </a:pPr>
            <a:r>
              <a:rPr lang="es" sz="2400">
                <a:solidFill>
                  <a:srgbClr val="09164D"/>
                </a:solidFill>
              </a:rPr>
              <a:t>Una vez pasado un tiempo de contacto de al menos 30 minutos a un pH &lt;8,0, se debe comprobar que la </a:t>
            </a:r>
            <a:r>
              <a:rPr lang="es" sz="2400" b="1">
                <a:solidFill>
                  <a:srgbClr val="09164D"/>
                </a:solidFill>
              </a:rPr>
              <a:t>concentración residual</a:t>
            </a:r>
            <a:r>
              <a:rPr lang="es" sz="2400">
                <a:solidFill>
                  <a:srgbClr val="09164D"/>
                </a:solidFill>
              </a:rPr>
              <a:t> de cloro libre es ≥0,5 mg/L.</a:t>
            </a:r>
            <a:endParaRPr/>
          </a:p>
          <a:p>
            <a:pPr marL="342900" lvl="0" indent="-342900" algn="l" rtl="0">
              <a:lnSpc>
                <a:spcPct val="90000"/>
              </a:lnSpc>
              <a:spcBef>
                <a:spcPts val="1000"/>
              </a:spcBef>
              <a:spcAft>
                <a:spcPts val="0"/>
              </a:spcAft>
              <a:buClr>
                <a:srgbClr val="09164D"/>
              </a:buClr>
              <a:buSzPts val="2400"/>
              <a:buFont typeface="Arial"/>
              <a:buChar char="•"/>
            </a:pPr>
            <a:r>
              <a:rPr lang="es" sz="2400">
                <a:solidFill>
                  <a:srgbClr val="09164D"/>
                </a:solidFill>
              </a:rPr>
              <a:t>Se debe </a:t>
            </a:r>
            <a:r>
              <a:rPr lang="es" sz="2400" b="1">
                <a:solidFill>
                  <a:srgbClr val="09164D"/>
                </a:solidFill>
              </a:rPr>
              <a:t>mantener </a:t>
            </a:r>
            <a:r>
              <a:rPr lang="es" sz="2400">
                <a:solidFill>
                  <a:srgbClr val="09164D"/>
                </a:solidFill>
              </a:rPr>
              <a:t>la concentración residual </a:t>
            </a:r>
            <a:r>
              <a:rPr lang="en" sz="2400" b="1">
                <a:solidFill>
                  <a:srgbClr val="09164D"/>
                </a:solidFill>
              </a:rPr>
              <a:t>en todo el sistema de distribución</a:t>
            </a:r>
            <a:r>
              <a:rPr lang="en" sz="2400">
                <a:solidFill>
                  <a:srgbClr val="09164D"/>
                </a:solidFill>
              </a:rPr>
              <a:t>, realizando comprobaciones regulares y ajustando la dosis cuando sea necesario. </a:t>
            </a:r>
            <a:endParaRPr/>
          </a:p>
          <a:p>
            <a:pPr marL="342900" lvl="0" indent="-190500" algn="l" rtl="0">
              <a:lnSpc>
                <a:spcPct val="90000"/>
              </a:lnSpc>
              <a:spcBef>
                <a:spcPts val="1000"/>
              </a:spcBef>
              <a:spcAft>
                <a:spcPts val="0"/>
              </a:spcAft>
              <a:buClr>
                <a:schemeClr val="dk1"/>
              </a:buClr>
              <a:buSzPts val="2400"/>
              <a:buFont typeface="Arial"/>
              <a:buNone/>
            </a:pPr>
            <a:endParaRPr sz="2400">
              <a:solidFill>
                <a:srgbClr val="09164D"/>
              </a:solidFill>
            </a:endParaRPr>
          </a:p>
        </p:txBody>
      </p:sp>
      <p:sp>
        <p:nvSpPr>
          <p:cNvPr id="476" name="Google Shape;476;p42"/>
          <p:cNvSpPr txBox="1">
            <a:spLocks noGrp="1"/>
          </p:cNvSpPr>
          <p:nvPr>
            <p:ph type="title"/>
          </p:nvPr>
        </p:nvSpPr>
        <p:spPr>
          <a:xfrm>
            <a:off x="88135" y="266078"/>
            <a:ext cx="8159750" cy="719137"/>
          </a:xfrm>
          <a:prstGeom prst="rect">
            <a:avLst/>
          </a:prstGeom>
          <a:noFill/>
          <a:ln>
            <a:noFill/>
          </a:ln>
        </p:spPr>
        <p:txBody>
          <a:bodyPr spcFirstLastPara="1" wrap="square" lIns="91425" tIns="45700" rIns="91425" bIns="45700" rtlCol="0" anchor="t" anchorCtr="0">
            <a:noAutofit/>
          </a:bodyPr>
          <a:lstStyle/>
          <a:p>
            <a:pPr marL="0" marR="0" lvl="0" indent="0" algn="l" rtl="0">
              <a:lnSpc>
                <a:spcPct val="90000"/>
              </a:lnSpc>
              <a:spcBef>
                <a:spcPts val="0"/>
              </a:spcBef>
              <a:spcAft>
                <a:spcPts val="0"/>
              </a:spcAft>
              <a:buClr>
                <a:schemeClr val="dk2"/>
              </a:buClr>
              <a:buSzPts val="4400"/>
              <a:buFont typeface="Arial Narrow"/>
              <a:buNone/>
            </a:pPr>
            <a:r>
              <a:rPr lang="es" sz="4400" b="1" i="0" u="none" strike="noStrike" cap="none">
                <a:solidFill>
                  <a:schemeClr val="dk2"/>
                </a:solidFill>
                <a:latin typeface="Arial Narrow"/>
                <a:ea typeface="Arial Narrow"/>
                <a:cs typeface="Arial Narrow"/>
                <a:sym typeface="Arial Narrow"/>
              </a:rPr>
              <a:t>Agua potable y SARS-CoV-2 </a:t>
            </a:r>
            <a:endParaRPr/>
          </a:p>
        </p:txBody>
      </p:sp>
      <p:pic>
        <p:nvPicPr>
          <p:cNvPr id="477" name="Google Shape;477;p42" descr="A person wearing a mask&#10;&#10;Description automatically generated with low confidence"/>
          <p:cNvPicPr preferRelativeResize="0"/>
          <p:nvPr/>
        </p:nvPicPr>
        <p:blipFill rotWithShape="1">
          <a:blip r:embed="rId3">
            <a:alphaModFix/>
          </a:blip>
          <a:srcRect/>
          <a:stretch/>
        </p:blipFill>
        <p:spPr>
          <a:xfrm>
            <a:off x="7377185" y="137418"/>
            <a:ext cx="4302388" cy="6454504"/>
          </a:xfrm>
          <a:prstGeom prst="rect">
            <a:avLst/>
          </a:prstGeom>
          <a:noFill/>
          <a:ln>
            <a:noFill/>
          </a:ln>
        </p:spPr>
      </p:pic>
      <p:sp>
        <p:nvSpPr>
          <p:cNvPr id="478" name="Google Shape;478;p42"/>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19</a:t>
            </a:fld>
            <a:endParaRPr/>
          </a:p>
        </p:txBody>
      </p:sp>
      <p:sp>
        <p:nvSpPr>
          <p:cNvPr id="479" name="Google Shape;479;p42"/>
          <p:cNvSpPr txBox="1"/>
          <p:nvPr/>
        </p:nvSpPr>
        <p:spPr>
          <a:xfrm>
            <a:off x="7421696" y="5709332"/>
            <a:ext cx="4770304" cy="830997"/>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400" b="1">
                <a:solidFill>
                  <a:schemeClr val="lt1"/>
                </a:solidFill>
                <a:latin typeface="Arial"/>
                <a:ea typeface="Arial"/>
                <a:cs typeface="Arial"/>
                <a:sym typeface="Arial"/>
              </a:rPr>
              <a:t>🡪 El riesgo de que haya coronavirus presentes en los suministros de agua es bajo. </a:t>
            </a:r>
            <a:endParaRPr sz="2400">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5"/>
          <p:cNvSpPr txBox="1">
            <a:spLocks noGrp="1"/>
          </p:cNvSpPr>
          <p:nvPr>
            <p:ph type="ctrTitle"/>
          </p:nvPr>
        </p:nvSpPr>
        <p:spPr>
          <a:xfrm>
            <a:off x="838200" y="1224466"/>
            <a:ext cx="10515600" cy="3728534"/>
          </a:xfrm>
          <a:prstGeom prst="rect">
            <a:avLst/>
          </a:prstGeom>
          <a:noFill/>
          <a:ln>
            <a:noFill/>
          </a:ln>
        </p:spPr>
        <p:txBody>
          <a:bodyPr spcFirstLastPara="1" wrap="square" lIns="91425" tIns="45700" rIns="91425" bIns="45700" rtlCol="0" anchor="t" anchorCtr="0">
            <a:noAutofit/>
          </a:bodyPr>
          <a:lstStyle/>
          <a:p>
            <a:pPr marL="0" lvl="0" indent="0" algn="ctr" rtl="0">
              <a:lnSpc>
                <a:spcPct val="90000"/>
              </a:lnSpc>
              <a:spcBef>
                <a:spcPts val="0"/>
              </a:spcBef>
              <a:spcAft>
                <a:spcPts val="0"/>
              </a:spcAft>
              <a:buClr>
                <a:srgbClr val="FFFFFF"/>
              </a:buClr>
              <a:buSzPts val="8000"/>
              <a:buFont typeface="Arial Narrow"/>
              <a:buNone/>
            </a:pPr>
            <a:r>
              <a:rPr lang="es" sz="8000">
                <a:solidFill>
                  <a:srgbClr val="FFFFFF"/>
                </a:solidFill>
              </a:rPr>
              <a:t>Gestionar el suministro de agua salubre</a:t>
            </a:r>
            <a:endParaRPr/>
          </a:p>
        </p:txBody>
      </p:sp>
      <p:sp>
        <p:nvSpPr>
          <p:cNvPr id="189" name="Google Shape;189;p25"/>
          <p:cNvSpPr txBox="1">
            <a:spLocks noGrp="1"/>
          </p:cNvSpPr>
          <p:nvPr>
            <p:ph type="subTitle" idx="1"/>
          </p:nvPr>
        </p:nvSpPr>
        <p:spPr>
          <a:xfrm>
            <a:off x="838200" y="4496373"/>
            <a:ext cx="10515600" cy="1759461"/>
          </a:xfrm>
          <a:prstGeom prst="rect">
            <a:avLst/>
          </a:prstGeom>
          <a:noFill/>
          <a:ln>
            <a:noFill/>
          </a:ln>
        </p:spPr>
        <p:txBody>
          <a:bodyPr spcFirstLastPara="1" wrap="square" lIns="91425" tIns="45700" rIns="91425" bIns="45700" rtlCol="0" anchor="t" anchorCtr="0">
            <a:normAutofit/>
          </a:bodyPr>
          <a:lstStyle/>
          <a:p>
            <a:pPr marL="0" lvl="0" indent="0" algn="ctr" rtl="0">
              <a:lnSpc>
                <a:spcPct val="90000"/>
              </a:lnSpc>
              <a:spcBef>
                <a:spcPts val="0"/>
              </a:spcBef>
              <a:spcAft>
                <a:spcPts val="0"/>
              </a:spcAft>
              <a:buClr>
                <a:schemeClr val="lt2"/>
              </a:buClr>
              <a:buSzPts val="3200"/>
              <a:buNone/>
            </a:pPr>
            <a:r>
              <a:rPr lang="es" sz="3200"/>
              <a:t>Módulo técnico del WASH FIT</a:t>
            </a:r>
            <a:endParaRPr/>
          </a:p>
        </p:txBody>
      </p:sp>
      <p:sp>
        <p:nvSpPr>
          <p:cNvPr id="190" name="Google Shape;190;p25"/>
          <p:cNvSpPr txBox="1">
            <a:spLocks noGrp="1"/>
          </p:cNvSpPr>
          <p:nvPr>
            <p:ph type="sldNum" idx="12"/>
          </p:nvPr>
        </p:nvSpPr>
        <p:spPr>
          <a:xfrm>
            <a:off x="5861098" y="6356350"/>
            <a:ext cx="469804"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2</a:t>
            </a:fld>
            <a:endParaRPr/>
          </a:p>
        </p:txBody>
      </p:sp>
      <p:sp>
        <p:nvSpPr>
          <p:cNvPr id="191" name="Google Shape;191;p25"/>
          <p:cNvSpPr txBox="1"/>
          <p:nvPr/>
        </p:nvSpPr>
        <p:spPr>
          <a:xfrm>
            <a:off x="838200" y="5376103"/>
            <a:ext cx="10515600" cy="1759461"/>
          </a:xfrm>
          <a:prstGeom prst="rect">
            <a:avLst/>
          </a:prstGeom>
          <a:noFill/>
          <a:ln>
            <a:noFill/>
          </a:ln>
        </p:spPr>
        <p:txBody>
          <a:bodyPr spcFirstLastPara="1" wrap="square" lIns="91425" tIns="45700" rIns="91425" bIns="45700" rtlCol="0" anchor="t" anchorCtr="0">
            <a:normAutofit/>
          </a:bodyPr>
          <a:lstStyle/>
          <a:p>
            <a:pPr marL="0" marR="0" lvl="0" indent="0" algn="ctr" rtl="0">
              <a:lnSpc>
                <a:spcPct val="90000"/>
              </a:lnSpc>
              <a:spcBef>
                <a:spcPts val="0"/>
              </a:spcBef>
              <a:spcAft>
                <a:spcPts val="0"/>
              </a:spcAft>
              <a:buClr>
                <a:schemeClr val="lt2"/>
              </a:buClr>
              <a:buSzPts val="2400"/>
              <a:buFont typeface="Arial"/>
              <a:buNone/>
            </a:pPr>
            <a:r>
              <a:rPr lang="es" sz="2400" b="1" i="0" u="none" strike="noStrike" cap="none">
                <a:solidFill>
                  <a:schemeClr val="lt2"/>
                </a:solidFill>
                <a:latin typeface="Arial"/>
                <a:ea typeface="Arial"/>
                <a:cs typeface="Arial"/>
                <a:sym typeface="Arial"/>
              </a:rPr>
              <a:t>Añadir fecha y ubicación</a:t>
            </a:r>
            <a:endParaRPr sz="2400" b="1" i="0" u="none" strike="noStrike" cap="none">
              <a:solidFill>
                <a:schemeClr val="lt2"/>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43"/>
          <p:cNvSpPr txBox="1">
            <a:spLocks noGrp="1"/>
          </p:cNvSpPr>
          <p:nvPr>
            <p:ph type="body" idx="1"/>
          </p:nvPr>
        </p:nvSpPr>
        <p:spPr>
          <a:xfrm>
            <a:off x="721705" y="352061"/>
            <a:ext cx="5076825" cy="2124439"/>
          </a:xfrm>
          <a:prstGeom prst="rect">
            <a:avLst/>
          </a:prstGeom>
          <a:noFill/>
          <a:ln>
            <a:noFill/>
          </a:ln>
        </p:spPr>
        <p:txBody>
          <a:bodyPr spcFirstLastPara="1" wrap="square" lIns="91425" tIns="45700" rIns="91425" bIns="45700" rtlCol="0" anchor="t" anchorCtr="0">
            <a:normAutofit fontScale="92500"/>
          </a:bodyPr>
          <a:lstStyle/>
          <a:p>
            <a:pPr marL="285709" lvl="0" indent="-285709" algn="l" rtl="0">
              <a:lnSpc>
                <a:spcPct val="90000"/>
              </a:lnSpc>
              <a:spcBef>
                <a:spcPts val="0"/>
              </a:spcBef>
              <a:spcAft>
                <a:spcPts val="0"/>
              </a:spcAft>
              <a:buClr>
                <a:srgbClr val="09164D"/>
              </a:buClr>
              <a:buSzPts val="2177"/>
              <a:buNone/>
            </a:pPr>
            <a:r>
              <a:rPr lang="es" sz="2177" b="1" dirty="0">
                <a:solidFill>
                  <a:srgbClr val="09164D"/>
                </a:solidFill>
              </a:rPr>
              <a:t>Disponibilidad y cantidad: </a:t>
            </a:r>
            <a:endParaRPr dirty="0"/>
          </a:p>
          <a:p>
            <a:pPr marL="285709" lvl="0" indent="-285709" algn="l" rtl="0">
              <a:lnSpc>
                <a:spcPct val="90000"/>
              </a:lnSpc>
              <a:spcBef>
                <a:spcPts val="0"/>
              </a:spcBef>
              <a:spcAft>
                <a:spcPts val="0"/>
              </a:spcAft>
              <a:buClr>
                <a:srgbClr val="09164D"/>
              </a:buClr>
              <a:buSzPts val="2177"/>
              <a:buNone/>
            </a:pPr>
            <a:r>
              <a:rPr lang="es" sz="2177" dirty="0">
                <a:solidFill>
                  <a:srgbClr val="09164D"/>
                </a:solidFill>
              </a:rPr>
              <a:t>suficiente agua, como mínimo, para la higiene de las manos, limpiar y beber. </a:t>
            </a:r>
            <a:endParaRPr dirty="0"/>
          </a:p>
          <a:p>
            <a:pPr marL="285709" lvl="0" indent="-285709" algn="l" rtl="0">
              <a:lnSpc>
                <a:spcPct val="90000"/>
              </a:lnSpc>
              <a:spcBef>
                <a:spcPts val="0"/>
              </a:spcBef>
              <a:spcAft>
                <a:spcPts val="0"/>
              </a:spcAft>
              <a:buClr>
                <a:srgbClr val="09164D"/>
              </a:buClr>
              <a:buSzPts val="2177"/>
              <a:buNone/>
            </a:pPr>
            <a:r>
              <a:rPr lang="es" sz="2177" dirty="0">
                <a:solidFill>
                  <a:srgbClr val="09164D"/>
                </a:solidFill>
              </a:rPr>
              <a:t>Colocar instalaciones simples para lavarse las manos, en caso de que no haya suministros de agua corriente disponibles. </a:t>
            </a:r>
            <a:endParaRPr dirty="0"/>
          </a:p>
          <a:p>
            <a:pPr marL="285709" lvl="0" indent="-285709" algn="l" rtl="0">
              <a:lnSpc>
                <a:spcPct val="90000"/>
              </a:lnSpc>
              <a:spcBef>
                <a:spcPts val="0"/>
              </a:spcBef>
              <a:spcAft>
                <a:spcPts val="0"/>
              </a:spcAft>
              <a:buClr>
                <a:schemeClr val="dk1"/>
              </a:buClr>
              <a:buSzPts val="2177"/>
              <a:buNone/>
            </a:pPr>
            <a:endParaRPr sz="2177" dirty="0">
              <a:solidFill>
                <a:srgbClr val="09164D"/>
              </a:solidFill>
            </a:endParaRPr>
          </a:p>
        </p:txBody>
      </p:sp>
      <p:sp>
        <p:nvSpPr>
          <p:cNvPr id="488" name="Google Shape;488;p43"/>
          <p:cNvSpPr txBox="1">
            <a:spLocks noGrp="1"/>
          </p:cNvSpPr>
          <p:nvPr>
            <p:ph type="body" idx="2"/>
          </p:nvPr>
        </p:nvSpPr>
        <p:spPr>
          <a:xfrm>
            <a:off x="839788" y="4381500"/>
            <a:ext cx="10507661" cy="2476500"/>
          </a:xfrm>
          <a:prstGeom prst="rect">
            <a:avLst/>
          </a:prstGeom>
          <a:noFill/>
          <a:ln>
            <a:noFill/>
          </a:ln>
        </p:spPr>
        <p:txBody>
          <a:bodyPr spcFirstLastPara="1" wrap="square" lIns="91425" tIns="45700" rIns="91425" bIns="45700" rtlCol="0" anchor="t" anchorCtr="0">
            <a:normAutofit/>
          </a:bodyPr>
          <a:lstStyle/>
          <a:p>
            <a:pPr marL="0" marR="0" lvl="0" indent="0" algn="l" rtl="0">
              <a:lnSpc>
                <a:spcPct val="115000"/>
              </a:lnSpc>
              <a:spcBef>
                <a:spcPts val="0"/>
              </a:spcBef>
              <a:spcAft>
                <a:spcPts val="0"/>
              </a:spcAft>
              <a:buClr>
                <a:schemeClr val="lt1"/>
              </a:buClr>
              <a:buSzPts val="1800"/>
              <a:buFont typeface="Calibri"/>
              <a:buNone/>
            </a:pPr>
            <a:r>
              <a:rPr lang="es" sz="1500" b="0" dirty="0">
                <a:solidFill>
                  <a:schemeClr val="lt1"/>
                </a:solidFill>
                <a:latin typeface="Arial"/>
                <a:ea typeface="Arial"/>
                <a:cs typeface="Arial"/>
                <a:sym typeface="Arial"/>
              </a:rPr>
              <a:t>Esta cuestión aún no se ha estudiado lo suficiente. Si un grifo se mantiene abierto entre 20 y 40 segundos, se necesitarían entre 2,5 y 5 litros por cada lavado de manos (suponiendo que corran 7,5 litros por minuto). </a:t>
            </a:r>
            <a:endParaRPr sz="1500" dirty="0"/>
          </a:p>
          <a:p>
            <a:pPr marL="0" marR="0" lvl="0" indent="0" algn="l" rtl="0">
              <a:lnSpc>
                <a:spcPct val="115000"/>
              </a:lnSpc>
              <a:spcBef>
                <a:spcPts val="1000"/>
              </a:spcBef>
              <a:spcAft>
                <a:spcPts val="0"/>
              </a:spcAft>
              <a:buClr>
                <a:schemeClr val="lt1"/>
              </a:buClr>
              <a:buSzPts val="1800"/>
              <a:buFont typeface="Calibri"/>
              <a:buNone/>
            </a:pPr>
            <a:r>
              <a:rPr lang="es" sz="1500" b="0" dirty="0">
                <a:solidFill>
                  <a:schemeClr val="lt1"/>
                </a:solidFill>
                <a:latin typeface="Arial"/>
                <a:ea typeface="Arial"/>
                <a:cs typeface="Arial"/>
                <a:sym typeface="Arial"/>
              </a:rPr>
              <a:t>Frotarse las manos es imprescindible para que queden limpias y puede realizarse con el grifo cerrado (a fin de ahorrar agua).</a:t>
            </a:r>
            <a:endParaRPr sz="1500" dirty="0"/>
          </a:p>
          <a:p>
            <a:pPr marL="0" marR="0" lvl="0" indent="0" algn="l" rtl="0">
              <a:lnSpc>
                <a:spcPct val="115000"/>
              </a:lnSpc>
              <a:spcBef>
                <a:spcPts val="1000"/>
              </a:spcBef>
              <a:spcAft>
                <a:spcPts val="0"/>
              </a:spcAft>
              <a:buClr>
                <a:schemeClr val="lt1"/>
              </a:buClr>
              <a:buSzPts val="1800"/>
              <a:buFont typeface="Calibri"/>
              <a:buNone/>
            </a:pPr>
            <a:r>
              <a:rPr lang="es" sz="1500" b="0" dirty="0">
                <a:solidFill>
                  <a:schemeClr val="lt1"/>
                </a:solidFill>
                <a:latin typeface="Arial"/>
                <a:ea typeface="Arial"/>
                <a:cs typeface="Arial"/>
                <a:sym typeface="Arial"/>
              </a:rPr>
              <a:t>Se ha demostrado que, en entornos con pocos recursos, el uso de entre 0,5 y 2 litros por lavado reduce la contaminación fecal de las manos. TODOS los establecimientos deben esforzarse por reducir el consumo de agua y mantener la higiene de las manos al mismo tiempo.</a:t>
            </a:r>
            <a:endParaRPr sz="1500" dirty="0"/>
          </a:p>
          <a:p>
            <a:pPr marL="0" lvl="0" indent="0" algn="l" rtl="0">
              <a:lnSpc>
                <a:spcPct val="90000"/>
              </a:lnSpc>
              <a:spcBef>
                <a:spcPts val="2000"/>
              </a:spcBef>
              <a:spcAft>
                <a:spcPts val="0"/>
              </a:spcAft>
              <a:buClr>
                <a:schemeClr val="lt1"/>
              </a:buClr>
              <a:buSzPts val="1800"/>
              <a:buFont typeface="Arial"/>
              <a:buNone/>
            </a:pPr>
            <a:endParaRPr sz="1800" dirty="0"/>
          </a:p>
        </p:txBody>
      </p:sp>
      <p:sp>
        <p:nvSpPr>
          <p:cNvPr id="489" name="Google Shape;489;p43"/>
          <p:cNvSpPr txBox="1">
            <a:spLocks noGrp="1"/>
          </p:cNvSpPr>
          <p:nvPr>
            <p:ph type="title"/>
          </p:nvPr>
        </p:nvSpPr>
        <p:spPr>
          <a:xfrm>
            <a:off x="839788" y="4038600"/>
            <a:ext cx="10515600" cy="342900"/>
          </a:xfrm>
          <a:prstGeom prst="rect">
            <a:avLst/>
          </a:prstGeom>
          <a:solidFill>
            <a:schemeClr val="dk2"/>
          </a:solidFill>
          <a:ln>
            <a:noFill/>
          </a:ln>
        </p:spPr>
        <p:txBody>
          <a:bodyPr spcFirstLastPara="1" wrap="square" lIns="91425" tIns="45700" rIns="91425" bIns="45700" rtlCol="0" anchor="t" anchorCtr="0">
            <a:noAutofit/>
          </a:bodyPr>
          <a:lstStyle/>
          <a:p>
            <a:pPr marL="0" lvl="0" indent="0" algn="l" rtl="0">
              <a:lnSpc>
                <a:spcPct val="90000"/>
              </a:lnSpc>
              <a:spcBef>
                <a:spcPts val="0"/>
              </a:spcBef>
              <a:spcAft>
                <a:spcPts val="0"/>
              </a:spcAft>
              <a:buClr>
                <a:schemeClr val="dk2"/>
              </a:buClr>
              <a:buSzPts val="2000"/>
              <a:buFont typeface="Arial"/>
              <a:buNone/>
            </a:pPr>
            <a:r>
              <a:rPr lang="es" sz="1800" u="none" strike="noStrike" dirty="0">
                <a:latin typeface="Arial"/>
                <a:ea typeface="Arial"/>
                <a:cs typeface="Arial"/>
                <a:sym typeface="Arial"/>
              </a:rPr>
              <a:t>¿Cuánta agua se necesita para lavarse las manos en entornos donde escasean los recursos?</a:t>
            </a:r>
            <a:endParaRPr sz="1800" dirty="0">
              <a:solidFill>
                <a:schemeClr val="dk2"/>
              </a:solidFill>
            </a:endParaRPr>
          </a:p>
        </p:txBody>
      </p:sp>
      <p:sp>
        <p:nvSpPr>
          <p:cNvPr id="490" name="Google Shape;490;p43"/>
          <p:cNvSpPr txBox="1">
            <a:spLocks noGrp="1"/>
          </p:cNvSpPr>
          <p:nvPr>
            <p:ph type="body" idx="3"/>
          </p:nvPr>
        </p:nvSpPr>
        <p:spPr>
          <a:xfrm>
            <a:off x="6240462" y="366406"/>
            <a:ext cx="5106987" cy="2124438"/>
          </a:xfrm>
          <a:prstGeom prst="rect">
            <a:avLst/>
          </a:prstGeom>
          <a:noFill/>
          <a:ln>
            <a:noFill/>
          </a:ln>
        </p:spPr>
        <p:txBody>
          <a:bodyPr spcFirstLastPara="1" wrap="square" lIns="91425" tIns="45700" rIns="91425" bIns="45700" rtlCol="0" anchor="t" anchorCtr="0">
            <a:noAutofit/>
          </a:bodyPr>
          <a:lstStyle/>
          <a:p>
            <a:pPr marL="285709" lvl="0" indent="-285709" algn="l" rtl="0">
              <a:lnSpc>
                <a:spcPct val="90000"/>
              </a:lnSpc>
              <a:spcBef>
                <a:spcPts val="0"/>
              </a:spcBef>
              <a:spcAft>
                <a:spcPts val="0"/>
              </a:spcAft>
              <a:buClr>
                <a:srgbClr val="09164D"/>
              </a:buClr>
              <a:buSzPts val="2000"/>
              <a:buNone/>
            </a:pPr>
            <a:r>
              <a:rPr lang="es" sz="2000" b="1" dirty="0">
                <a:solidFill>
                  <a:srgbClr val="09164D"/>
                </a:solidFill>
              </a:rPr>
              <a:t>Calidad:</a:t>
            </a:r>
            <a:r>
              <a:rPr lang="es" sz="2000" dirty="0">
                <a:solidFill>
                  <a:srgbClr val="09164D"/>
                </a:solidFill>
              </a:rPr>
              <a:t> el agua potable debe proceder de una fuente mejorada; el agua debe someterse a tratamiento y contener el residuo de cloro adecuado.</a:t>
            </a:r>
            <a:endParaRPr dirty="0"/>
          </a:p>
          <a:p>
            <a:pPr marL="285709" lvl="0" indent="-285709" algn="l" rtl="0">
              <a:lnSpc>
                <a:spcPct val="90000"/>
              </a:lnSpc>
              <a:spcBef>
                <a:spcPts val="0"/>
              </a:spcBef>
              <a:spcAft>
                <a:spcPts val="0"/>
              </a:spcAft>
              <a:buClr>
                <a:schemeClr val="dk1"/>
              </a:buClr>
              <a:buSzPts val="2000"/>
              <a:buNone/>
            </a:pPr>
            <a:endParaRPr sz="2000" dirty="0">
              <a:solidFill>
                <a:srgbClr val="09164D"/>
              </a:solidFill>
            </a:endParaRPr>
          </a:p>
          <a:p>
            <a:pPr marL="285709" lvl="0" indent="-285709" algn="l" rtl="0">
              <a:lnSpc>
                <a:spcPct val="90000"/>
              </a:lnSpc>
              <a:spcBef>
                <a:spcPts val="0"/>
              </a:spcBef>
              <a:spcAft>
                <a:spcPts val="0"/>
              </a:spcAft>
              <a:buClr>
                <a:srgbClr val="09164D"/>
              </a:buClr>
              <a:buSzPts val="2000"/>
              <a:buNone/>
            </a:pPr>
            <a:r>
              <a:rPr lang="es" sz="2000" b="1" dirty="0">
                <a:solidFill>
                  <a:srgbClr val="09164D"/>
                </a:solidFill>
              </a:rPr>
              <a:t>Siempre listos:</a:t>
            </a:r>
            <a:r>
              <a:rPr lang="es" sz="2000" dirty="0">
                <a:solidFill>
                  <a:srgbClr val="09164D"/>
                </a:solidFill>
              </a:rPr>
              <a:t> contar con planes de contingencia para garantizar que haya suficiente cantidad de agua salubre durante los brotes epidémicos.</a:t>
            </a:r>
            <a:endParaRPr dirty="0"/>
          </a:p>
          <a:p>
            <a:pPr marL="0" lvl="0" indent="0" algn="l" rtl="0">
              <a:lnSpc>
                <a:spcPct val="90000"/>
              </a:lnSpc>
              <a:spcBef>
                <a:spcPts val="1000"/>
              </a:spcBef>
              <a:spcAft>
                <a:spcPts val="0"/>
              </a:spcAft>
              <a:buClr>
                <a:schemeClr val="dk1"/>
              </a:buClr>
              <a:buSzPts val="2000"/>
              <a:buNone/>
            </a:pPr>
            <a:endParaRPr dirty="0"/>
          </a:p>
        </p:txBody>
      </p:sp>
      <p:sp>
        <p:nvSpPr>
          <p:cNvPr id="491" name="Google Shape;491;p43"/>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cxnSp>
        <p:nvCxnSpPr>
          <p:cNvPr id="496" name="Google Shape;496;p44"/>
          <p:cNvCxnSpPr>
            <a:endCxn id="497" idx="1"/>
          </p:cNvCxnSpPr>
          <p:nvPr/>
        </p:nvCxnSpPr>
        <p:spPr>
          <a:xfrm>
            <a:off x="4761302" y="3554128"/>
            <a:ext cx="3253200" cy="2178600"/>
          </a:xfrm>
          <a:prstGeom prst="straightConnector1">
            <a:avLst/>
          </a:prstGeom>
          <a:noFill/>
          <a:ln w="76200" cap="flat" cmpd="sng">
            <a:solidFill>
              <a:schemeClr val="accent1"/>
            </a:solidFill>
            <a:prstDash val="solid"/>
            <a:miter lim="800000"/>
            <a:headEnd type="none" w="sm" len="sm"/>
            <a:tailEnd type="triangle" w="med" len="med"/>
          </a:ln>
        </p:spPr>
      </p:cxnSp>
      <p:sp>
        <p:nvSpPr>
          <p:cNvPr id="498" name="Google Shape;498;p44"/>
          <p:cNvSpPr txBox="1">
            <a:spLocks noGrp="1"/>
          </p:cNvSpPr>
          <p:nvPr>
            <p:ph type="title"/>
          </p:nvPr>
        </p:nvSpPr>
        <p:spPr>
          <a:xfrm>
            <a:off x="430442" y="17573"/>
            <a:ext cx="10993438" cy="720725"/>
          </a:xfrm>
          <a:prstGeom prst="rect">
            <a:avLst/>
          </a:prstGeom>
          <a:noFill/>
          <a:ln>
            <a:noFill/>
          </a:ln>
        </p:spPr>
        <p:txBody>
          <a:bodyPr spcFirstLastPara="1" wrap="square" lIns="91425" tIns="45700" rIns="91425" bIns="45700" rtlCol="0" anchor="t" anchorCtr="0">
            <a:noAutofit/>
          </a:bodyPr>
          <a:lstStyle/>
          <a:p>
            <a:pPr marL="0" marR="0" lvl="0" indent="0" algn="ctr" rtl="0">
              <a:lnSpc>
                <a:spcPct val="90000"/>
              </a:lnSpc>
              <a:spcBef>
                <a:spcPts val="0"/>
              </a:spcBef>
              <a:spcAft>
                <a:spcPts val="0"/>
              </a:spcAft>
              <a:buClr>
                <a:srgbClr val="009CDE"/>
              </a:buClr>
              <a:buSzPts val="3600"/>
              <a:buFont typeface="Arial Narrow"/>
              <a:buNone/>
            </a:pPr>
            <a:r>
              <a:rPr lang="es" sz="3000" b="1" i="0" dirty="0">
                <a:solidFill>
                  <a:srgbClr val="009CDE"/>
                </a:solidFill>
                <a:latin typeface="Arial Narrow"/>
                <a:ea typeface="Arial Narrow"/>
                <a:cs typeface="Arial Narrow"/>
                <a:sym typeface="Arial Narrow"/>
              </a:rPr>
              <a:t>Aplicar un enfoque basado en los riesgos a la calidad del agua: </a:t>
            </a:r>
            <a:br>
              <a:rPr lang="en-US" sz="3000" b="1" i="0" dirty="0">
                <a:solidFill>
                  <a:srgbClr val="009CDE"/>
                </a:solidFill>
                <a:latin typeface="Arial Narrow"/>
                <a:ea typeface="Arial Narrow"/>
                <a:cs typeface="Arial Narrow"/>
                <a:sym typeface="Arial Narrow"/>
              </a:rPr>
            </a:br>
            <a:r>
              <a:rPr lang="es" sz="3000" b="1" i="0" dirty="0">
                <a:solidFill>
                  <a:srgbClr val="009CDE"/>
                </a:solidFill>
                <a:latin typeface="Arial Narrow"/>
                <a:ea typeface="Arial Narrow"/>
                <a:cs typeface="Arial Narrow"/>
                <a:sym typeface="Arial Narrow"/>
              </a:rPr>
              <a:t>Orientaciones de la OMS</a:t>
            </a:r>
            <a:endParaRPr sz="3000" dirty="0"/>
          </a:p>
        </p:txBody>
      </p:sp>
      <p:pic>
        <p:nvPicPr>
          <p:cNvPr id="499" name="Google Shape;499;p44">
            <a:hlinkClick r:id="rId3"/>
          </p:cNvPr>
          <p:cNvPicPr preferRelativeResize="0"/>
          <p:nvPr/>
        </p:nvPicPr>
        <p:blipFill rotWithShape="1">
          <a:blip r:embed="rId4">
            <a:alphaModFix/>
          </a:blip>
          <a:srcRect/>
          <a:stretch/>
        </p:blipFill>
        <p:spPr>
          <a:xfrm>
            <a:off x="7989921" y="2690672"/>
            <a:ext cx="1216508" cy="1814115"/>
          </a:xfrm>
          <a:prstGeom prst="rect">
            <a:avLst/>
          </a:prstGeom>
          <a:noFill/>
          <a:ln>
            <a:noFill/>
          </a:ln>
          <a:effectLst>
            <a:outerShdw blurRad="292100" dist="139700" dir="2700000" algn="tl" rotWithShape="0">
              <a:srgbClr val="333333">
                <a:alpha val="64705"/>
              </a:srgbClr>
            </a:outerShdw>
          </a:effectLst>
        </p:spPr>
      </p:pic>
      <p:pic>
        <p:nvPicPr>
          <p:cNvPr id="500" name="Google Shape;500;p44">
            <a:hlinkClick r:id="rId5"/>
          </p:cNvPr>
          <p:cNvPicPr preferRelativeResize="0"/>
          <p:nvPr/>
        </p:nvPicPr>
        <p:blipFill rotWithShape="1">
          <a:blip r:embed="rId6">
            <a:alphaModFix/>
          </a:blip>
          <a:srcRect/>
          <a:stretch/>
        </p:blipFill>
        <p:spPr>
          <a:xfrm>
            <a:off x="7652263" y="884755"/>
            <a:ext cx="1216508" cy="1582888"/>
          </a:xfrm>
          <a:prstGeom prst="rect">
            <a:avLst/>
          </a:prstGeom>
          <a:noFill/>
          <a:ln>
            <a:noFill/>
          </a:ln>
          <a:effectLst>
            <a:outerShdw blurRad="292100" dist="139700" dir="2700000" algn="tl" rotWithShape="0">
              <a:srgbClr val="333333">
                <a:alpha val="64705"/>
              </a:srgbClr>
            </a:outerShdw>
          </a:effectLst>
        </p:spPr>
      </p:pic>
      <p:pic>
        <p:nvPicPr>
          <p:cNvPr id="501" name="Google Shape;501;p44" descr="https://www.who.int/water_sanitation_health/publications/cover-gdwq-4-ed-with-1st-add-150px.jpg">
            <a:hlinkClick r:id="rId7"/>
          </p:cNvPr>
          <p:cNvPicPr preferRelativeResize="0"/>
          <p:nvPr/>
        </p:nvPicPr>
        <p:blipFill rotWithShape="1">
          <a:blip r:embed="rId8">
            <a:alphaModFix/>
          </a:blip>
          <a:srcRect/>
          <a:stretch/>
        </p:blipFill>
        <p:spPr>
          <a:xfrm>
            <a:off x="2791032" y="1212570"/>
            <a:ext cx="1748707" cy="2623061"/>
          </a:xfrm>
          <a:prstGeom prst="rect">
            <a:avLst/>
          </a:prstGeom>
          <a:noFill/>
          <a:ln>
            <a:noFill/>
          </a:ln>
          <a:effectLst>
            <a:outerShdw blurRad="292100" dist="139700" dir="2700000" algn="tl" rotWithShape="0">
              <a:srgbClr val="333333">
                <a:alpha val="64705"/>
              </a:srgbClr>
            </a:outerShdw>
          </a:effectLst>
        </p:spPr>
      </p:pic>
      <p:pic>
        <p:nvPicPr>
          <p:cNvPr id="502" name="Google Shape;502;p44" descr="Publication cover">
            <a:hlinkClick r:id="rId9"/>
          </p:cNvPr>
          <p:cNvPicPr preferRelativeResize="0"/>
          <p:nvPr/>
        </p:nvPicPr>
        <p:blipFill rotWithShape="1">
          <a:blip r:embed="rId10">
            <a:alphaModFix/>
          </a:blip>
          <a:srcRect/>
          <a:stretch/>
        </p:blipFill>
        <p:spPr>
          <a:xfrm>
            <a:off x="5927161" y="3378215"/>
            <a:ext cx="1403923" cy="1965491"/>
          </a:xfrm>
          <a:prstGeom prst="rect">
            <a:avLst/>
          </a:prstGeom>
          <a:noFill/>
          <a:ln>
            <a:noFill/>
          </a:ln>
          <a:effectLst>
            <a:outerShdw blurRad="292100" dist="139700" dir="2700000" algn="tl" rotWithShape="0">
              <a:srgbClr val="333333">
                <a:alpha val="64705"/>
              </a:srgbClr>
            </a:outerShdw>
          </a:effectLst>
        </p:spPr>
      </p:pic>
      <p:sp>
        <p:nvSpPr>
          <p:cNvPr id="503" name="Google Shape;503;p44"/>
          <p:cNvSpPr txBox="1"/>
          <p:nvPr/>
        </p:nvSpPr>
        <p:spPr>
          <a:xfrm rot="-5400000">
            <a:off x="1244042" y="2253962"/>
            <a:ext cx="2514256" cy="427361"/>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177">
                <a:solidFill>
                  <a:srgbClr val="09164D"/>
                </a:solidFill>
                <a:latin typeface="Arial"/>
                <a:ea typeface="Arial"/>
                <a:cs typeface="Arial"/>
                <a:sym typeface="Arial"/>
              </a:rPr>
              <a:t>Guías</a:t>
            </a:r>
            <a:endParaRPr/>
          </a:p>
        </p:txBody>
      </p:sp>
      <p:sp>
        <p:nvSpPr>
          <p:cNvPr id="504" name="Google Shape;504;p44"/>
          <p:cNvSpPr txBox="1"/>
          <p:nvPr/>
        </p:nvSpPr>
        <p:spPr>
          <a:xfrm>
            <a:off x="8896851" y="420653"/>
            <a:ext cx="2701219" cy="1432443"/>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endParaRPr sz="2177">
              <a:solidFill>
                <a:schemeClr val="dk1"/>
              </a:solidFill>
              <a:latin typeface="Arial"/>
              <a:ea typeface="Arial"/>
              <a:cs typeface="Arial"/>
              <a:sym typeface="Arial"/>
            </a:endParaRPr>
          </a:p>
          <a:p>
            <a:pPr marL="0" marR="0" lvl="0" indent="0" algn="l" rtl="0">
              <a:spcBef>
                <a:spcPts val="0"/>
              </a:spcBef>
              <a:spcAft>
                <a:spcPts val="0"/>
              </a:spcAft>
              <a:buNone/>
            </a:pPr>
            <a:r>
              <a:rPr lang="es" sz="2177">
                <a:solidFill>
                  <a:schemeClr val="dk1"/>
                </a:solidFill>
                <a:latin typeface="Arial"/>
                <a:ea typeface="Arial"/>
                <a:cs typeface="Arial"/>
                <a:sym typeface="Arial"/>
              </a:rPr>
              <a:t>Clima y planificación de la salubridad del agua</a:t>
            </a:r>
            <a:endParaRPr/>
          </a:p>
        </p:txBody>
      </p:sp>
      <p:sp>
        <p:nvSpPr>
          <p:cNvPr id="505" name="Google Shape;505;p44"/>
          <p:cNvSpPr txBox="1"/>
          <p:nvPr/>
        </p:nvSpPr>
        <p:spPr>
          <a:xfrm>
            <a:off x="9389663" y="2533852"/>
            <a:ext cx="2576705" cy="762388"/>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endParaRPr sz="2177">
              <a:solidFill>
                <a:schemeClr val="dk1"/>
              </a:solidFill>
              <a:latin typeface="Arial"/>
              <a:ea typeface="Arial"/>
              <a:cs typeface="Arial"/>
              <a:sym typeface="Arial"/>
            </a:endParaRPr>
          </a:p>
          <a:p>
            <a:pPr marL="0" marR="0" lvl="0" indent="0" algn="l" rtl="0">
              <a:spcBef>
                <a:spcPts val="0"/>
              </a:spcBef>
              <a:spcAft>
                <a:spcPts val="0"/>
              </a:spcAft>
              <a:buNone/>
            </a:pPr>
            <a:r>
              <a:rPr lang="es" sz="2177">
                <a:solidFill>
                  <a:schemeClr val="dk1"/>
                </a:solidFill>
                <a:latin typeface="Arial"/>
                <a:ea typeface="Arial"/>
                <a:cs typeface="Arial"/>
                <a:sym typeface="Arial"/>
              </a:rPr>
              <a:t>Reglamentos</a:t>
            </a:r>
            <a:endParaRPr/>
          </a:p>
        </p:txBody>
      </p:sp>
      <p:pic>
        <p:nvPicPr>
          <p:cNvPr id="497" name="Google Shape;497;p44">
            <a:hlinkClick r:id="rId11"/>
          </p:cNvPr>
          <p:cNvPicPr preferRelativeResize="0"/>
          <p:nvPr/>
        </p:nvPicPr>
        <p:blipFill rotWithShape="1">
          <a:blip r:embed="rId12">
            <a:alphaModFix/>
          </a:blip>
          <a:srcRect/>
          <a:stretch/>
        </p:blipFill>
        <p:spPr>
          <a:xfrm>
            <a:off x="8014502" y="4825670"/>
            <a:ext cx="1375161" cy="1814115"/>
          </a:xfrm>
          <a:prstGeom prst="rect">
            <a:avLst/>
          </a:prstGeom>
          <a:noFill/>
          <a:ln>
            <a:noFill/>
          </a:ln>
          <a:effectLst>
            <a:outerShdw blurRad="292100" dist="139700" dir="2700000" algn="tl" rotWithShape="0">
              <a:srgbClr val="333333">
                <a:alpha val="64705"/>
              </a:srgbClr>
            </a:outerShdw>
          </a:effectLst>
        </p:spPr>
      </p:pic>
      <p:sp>
        <p:nvSpPr>
          <p:cNvPr id="506" name="Google Shape;506;p44"/>
          <p:cNvSpPr txBox="1"/>
          <p:nvPr/>
        </p:nvSpPr>
        <p:spPr>
          <a:xfrm>
            <a:off x="9533895" y="4745843"/>
            <a:ext cx="2519263" cy="1097416"/>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endParaRPr sz="2177">
              <a:solidFill>
                <a:schemeClr val="dk1"/>
              </a:solidFill>
              <a:latin typeface="Arial"/>
              <a:ea typeface="Arial"/>
              <a:cs typeface="Arial"/>
              <a:sym typeface="Arial"/>
            </a:endParaRPr>
          </a:p>
          <a:p>
            <a:pPr marL="0" marR="0" lvl="0" indent="0" algn="l" rtl="0">
              <a:spcBef>
                <a:spcPts val="0"/>
              </a:spcBef>
              <a:spcAft>
                <a:spcPts val="0"/>
              </a:spcAft>
              <a:buNone/>
            </a:pPr>
            <a:r>
              <a:rPr lang="es" sz="2177">
                <a:solidFill>
                  <a:schemeClr val="dk1"/>
                </a:solidFill>
                <a:latin typeface="Arial"/>
                <a:ea typeface="Arial"/>
                <a:cs typeface="Arial"/>
                <a:sym typeface="Arial"/>
              </a:rPr>
              <a:t>Establecimientos de salud</a:t>
            </a:r>
            <a:endParaRPr/>
          </a:p>
        </p:txBody>
      </p:sp>
      <p:sp>
        <p:nvSpPr>
          <p:cNvPr id="507" name="Google Shape;507;p44"/>
          <p:cNvSpPr txBox="1"/>
          <p:nvPr/>
        </p:nvSpPr>
        <p:spPr>
          <a:xfrm>
            <a:off x="5729286" y="5448922"/>
            <a:ext cx="2260634" cy="762388"/>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177" dirty="0">
                <a:solidFill>
                  <a:schemeClr val="dk1"/>
                </a:solidFill>
                <a:latin typeface="Arial"/>
                <a:ea typeface="Arial"/>
                <a:cs typeface="Arial"/>
                <a:sym typeface="Arial"/>
              </a:rPr>
              <a:t>Rendimiento en materia de tratamiento del agua</a:t>
            </a:r>
            <a:endParaRPr dirty="0"/>
          </a:p>
        </p:txBody>
      </p:sp>
      <p:sp>
        <p:nvSpPr>
          <p:cNvPr id="508" name="Google Shape;508;p44"/>
          <p:cNvSpPr txBox="1"/>
          <p:nvPr/>
        </p:nvSpPr>
        <p:spPr>
          <a:xfrm>
            <a:off x="588287" y="4277832"/>
            <a:ext cx="3866392" cy="234218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2539" b="1">
                <a:solidFill>
                  <a:schemeClr val="lt1"/>
                </a:solidFill>
                <a:latin typeface="Arial"/>
                <a:ea typeface="Arial"/>
                <a:cs typeface="Arial"/>
                <a:sym typeface="Arial"/>
              </a:rPr>
              <a:t>Fundamentos del enfoque basado en los riesgos</a:t>
            </a:r>
            <a:endParaRPr/>
          </a:p>
          <a:p>
            <a:pPr marL="414635" marR="0" lvl="0" indent="-414635" algn="l" rtl="0">
              <a:spcBef>
                <a:spcPts val="0"/>
              </a:spcBef>
              <a:spcAft>
                <a:spcPts val="0"/>
              </a:spcAft>
              <a:buClr>
                <a:schemeClr val="lt1"/>
              </a:buClr>
              <a:buSzPts val="2177"/>
              <a:buFont typeface="Calibri"/>
              <a:buAutoNum type="arabicPeriod"/>
            </a:pPr>
            <a:r>
              <a:rPr lang="es" sz="2177">
                <a:solidFill>
                  <a:schemeClr val="lt1"/>
                </a:solidFill>
                <a:latin typeface="Arial"/>
                <a:ea typeface="Arial"/>
                <a:cs typeface="Arial"/>
                <a:sym typeface="Arial"/>
              </a:rPr>
              <a:t>Metas en materia de salud</a:t>
            </a:r>
            <a:endParaRPr/>
          </a:p>
          <a:p>
            <a:pPr marL="414635" marR="0" lvl="0" indent="-414635" algn="l" rtl="0">
              <a:spcBef>
                <a:spcPts val="544"/>
              </a:spcBef>
              <a:spcAft>
                <a:spcPts val="0"/>
              </a:spcAft>
              <a:buClr>
                <a:schemeClr val="lt1"/>
              </a:buClr>
              <a:buSzPts val="2177"/>
              <a:buFont typeface="Calibri"/>
              <a:buAutoNum type="arabicPeriod"/>
            </a:pPr>
            <a:r>
              <a:rPr lang="es" sz="2177">
                <a:solidFill>
                  <a:schemeClr val="lt1"/>
                </a:solidFill>
                <a:latin typeface="Arial"/>
                <a:ea typeface="Arial"/>
                <a:cs typeface="Arial"/>
                <a:sym typeface="Arial"/>
              </a:rPr>
              <a:t>Gestión y evaluación del riesgo</a:t>
            </a:r>
            <a:endParaRPr/>
          </a:p>
          <a:p>
            <a:pPr marL="414635" marR="0" lvl="0" indent="-414635" algn="l" rtl="0">
              <a:spcBef>
                <a:spcPts val="544"/>
              </a:spcBef>
              <a:spcAft>
                <a:spcPts val="0"/>
              </a:spcAft>
              <a:buClr>
                <a:schemeClr val="lt1"/>
              </a:buClr>
              <a:buSzPts val="2177"/>
              <a:buFont typeface="Calibri"/>
              <a:buAutoNum type="arabicPeriod"/>
            </a:pPr>
            <a:r>
              <a:rPr lang="es" sz="2177">
                <a:solidFill>
                  <a:schemeClr val="lt1"/>
                </a:solidFill>
                <a:latin typeface="Arial"/>
                <a:ea typeface="Arial"/>
                <a:cs typeface="Arial"/>
                <a:sym typeface="Arial"/>
              </a:rPr>
              <a:t>Vigilancia</a:t>
            </a:r>
            <a:endParaRPr/>
          </a:p>
        </p:txBody>
      </p:sp>
      <p:cxnSp>
        <p:nvCxnSpPr>
          <p:cNvPr id="509" name="Google Shape;509;p44"/>
          <p:cNvCxnSpPr/>
          <p:nvPr/>
        </p:nvCxnSpPr>
        <p:spPr>
          <a:xfrm rot="10800000" flipH="1">
            <a:off x="5193099" y="1356036"/>
            <a:ext cx="2306800" cy="210619"/>
          </a:xfrm>
          <a:prstGeom prst="straightConnector1">
            <a:avLst/>
          </a:prstGeom>
          <a:noFill/>
          <a:ln w="76200" cap="flat" cmpd="sng">
            <a:solidFill>
              <a:schemeClr val="accent1"/>
            </a:solidFill>
            <a:prstDash val="solid"/>
            <a:miter lim="800000"/>
            <a:headEnd type="none" w="sm" len="sm"/>
            <a:tailEnd type="triangle" w="med" len="med"/>
          </a:ln>
        </p:spPr>
      </p:cxnSp>
      <p:cxnSp>
        <p:nvCxnSpPr>
          <p:cNvPr id="510" name="Google Shape;510;p44"/>
          <p:cNvCxnSpPr/>
          <p:nvPr/>
        </p:nvCxnSpPr>
        <p:spPr>
          <a:xfrm>
            <a:off x="5309166" y="2850131"/>
            <a:ext cx="2380989" cy="325647"/>
          </a:xfrm>
          <a:prstGeom prst="straightConnector1">
            <a:avLst/>
          </a:prstGeom>
          <a:noFill/>
          <a:ln w="76200" cap="flat" cmpd="sng">
            <a:solidFill>
              <a:schemeClr val="accent1"/>
            </a:solidFill>
            <a:prstDash val="solid"/>
            <a:miter lim="800000"/>
            <a:headEnd type="none" w="sm" len="sm"/>
            <a:tailEnd type="triangle" w="med" len="med"/>
          </a:ln>
        </p:spPr>
      </p:cxnSp>
      <p:sp>
        <p:nvSpPr>
          <p:cNvPr id="511" name="Google Shape;511;p44"/>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45"/>
          <p:cNvSpPr txBox="1">
            <a:spLocks noGrp="1"/>
          </p:cNvSpPr>
          <p:nvPr>
            <p:ph type="title"/>
          </p:nvPr>
        </p:nvSpPr>
        <p:spPr>
          <a:xfrm>
            <a:off x="1900744" y="247926"/>
            <a:ext cx="8159750" cy="719137"/>
          </a:xfrm>
          <a:prstGeom prst="rect">
            <a:avLst/>
          </a:prstGeom>
          <a:noFill/>
          <a:ln>
            <a:noFill/>
          </a:ln>
        </p:spPr>
        <p:txBody>
          <a:bodyPr spcFirstLastPara="1" wrap="square" lIns="91425" tIns="45700" rIns="91425" bIns="45700" rtlCol="0" anchor="t" anchorCtr="0">
            <a:noAutofit/>
          </a:bodyPr>
          <a:lstStyle/>
          <a:p>
            <a:pPr marL="0" marR="0" lvl="0" indent="0" algn="ctr" rtl="0">
              <a:lnSpc>
                <a:spcPct val="90000"/>
              </a:lnSpc>
              <a:spcBef>
                <a:spcPts val="0"/>
              </a:spcBef>
              <a:spcAft>
                <a:spcPts val="0"/>
              </a:spcAft>
              <a:buClr>
                <a:schemeClr val="dk2"/>
              </a:buClr>
              <a:buSzPts val="4400"/>
              <a:buFont typeface="Arial Narrow"/>
              <a:buNone/>
            </a:pPr>
            <a:r>
              <a:rPr lang="es" sz="4400" b="1" i="0">
                <a:solidFill>
                  <a:schemeClr val="dk2"/>
                </a:solidFill>
                <a:latin typeface="Arial Narrow"/>
                <a:ea typeface="Arial Narrow"/>
                <a:cs typeface="Arial Narrow"/>
                <a:sym typeface="Arial Narrow"/>
              </a:rPr>
              <a:t>¿Qué es un plan de salubridad del agua?</a:t>
            </a:r>
            <a:endParaRPr/>
          </a:p>
        </p:txBody>
      </p:sp>
      <p:grpSp>
        <p:nvGrpSpPr>
          <p:cNvPr id="520" name="Google Shape;520;p45"/>
          <p:cNvGrpSpPr/>
          <p:nvPr/>
        </p:nvGrpSpPr>
        <p:grpSpPr>
          <a:xfrm>
            <a:off x="514293" y="1703838"/>
            <a:ext cx="6838918" cy="4647777"/>
            <a:chOff x="572534" y="719366"/>
            <a:chExt cx="8224709" cy="5419268"/>
          </a:xfrm>
        </p:grpSpPr>
        <p:grpSp>
          <p:nvGrpSpPr>
            <p:cNvPr id="521" name="Google Shape;521;p45"/>
            <p:cNvGrpSpPr/>
            <p:nvPr/>
          </p:nvGrpSpPr>
          <p:grpSpPr>
            <a:xfrm>
              <a:off x="572534" y="719366"/>
              <a:ext cx="4620561" cy="5419268"/>
              <a:chOff x="2228" y="1295056"/>
              <a:chExt cx="4620561" cy="5419268"/>
            </a:xfrm>
          </p:grpSpPr>
          <p:cxnSp>
            <p:nvCxnSpPr>
              <p:cNvPr id="522" name="Google Shape;522;p45"/>
              <p:cNvCxnSpPr/>
              <p:nvPr/>
            </p:nvCxnSpPr>
            <p:spPr>
              <a:xfrm>
                <a:off x="1198999" y="5058626"/>
                <a:ext cx="708705" cy="314590"/>
              </a:xfrm>
              <a:prstGeom prst="straightConnector1">
                <a:avLst/>
              </a:prstGeom>
              <a:noFill/>
              <a:ln w="38100" cap="flat" cmpd="sng">
                <a:solidFill>
                  <a:srgbClr val="008DD1"/>
                </a:solidFill>
                <a:prstDash val="solid"/>
                <a:miter lim="800000"/>
                <a:headEnd type="none" w="sm" len="sm"/>
                <a:tailEnd type="none" w="sm" len="sm"/>
              </a:ln>
            </p:spPr>
          </p:cxnSp>
          <p:cxnSp>
            <p:nvCxnSpPr>
              <p:cNvPr id="523" name="Google Shape;523;p45"/>
              <p:cNvCxnSpPr/>
              <p:nvPr/>
            </p:nvCxnSpPr>
            <p:spPr>
              <a:xfrm>
                <a:off x="916286" y="2348880"/>
                <a:ext cx="127322" cy="288032"/>
              </a:xfrm>
              <a:prstGeom prst="straightConnector1">
                <a:avLst/>
              </a:prstGeom>
              <a:noFill/>
              <a:ln w="38100" cap="flat" cmpd="sng">
                <a:solidFill>
                  <a:srgbClr val="008DD1"/>
                </a:solidFill>
                <a:prstDash val="solid"/>
                <a:miter lim="800000"/>
                <a:headEnd type="none" w="sm" len="sm"/>
                <a:tailEnd type="none" w="sm" len="sm"/>
              </a:ln>
            </p:spPr>
          </p:cxnSp>
          <p:cxnSp>
            <p:nvCxnSpPr>
              <p:cNvPr id="524" name="Google Shape;524;p45"/>
              <p:cNvCxnSpPr/>
              <p:nvPr/>
            </p:nvCxnSpPr>
            <p:spPr>
              <a:xfrm flipH="1">
                <a:off x="648325" y="3573016"/>
                <a:ext cx="331622" cy="495178"/>
              </a:xfrm>
              <a:prstGeom prst="straightConnector1">
                <a:avLst/>
              </a:prstGeom>
              <a:noFill/>
              <a:ln w="38100" cap="flat" cmpd="sng">
                <a:solidFill>
                  <a:srgbClr val="008DD1"/>
                </a:solidFill>
                <a:prstDash val="solid"/>
                <a:miter lim="800000"/>
                <a:headEnd type="none" w="sm" len="sm"/>
                <a:tailEnd type="none" w="sm" len="sm"/>
              </a:ln>
            </p:spPr>
          </p:cxnSp>
          <p:cxnSp>
            <p:nvCxnSpPr>
              <p:cNvPr id="525" name="Google Shape;525;p45"/>
              <p:cNvCxnSpPr/>
              <p:nvPr/>
            </p:nvCxnSpPr>
            <p:spPr>
              <a:xfrm flipH="1">
                <a:off x="306156" y="5058626"/>
                <a:ext cx="342170" cy="602622"/>
              </a:xfrm>
              <a:prstGeom prst="straightConnector1">
                <a:avLst/>
              </a:prstGeom>
              <a:noFill/>
              <a:ln w="38100" cap="flat" cmpd="sng">
                <a:solidFill>
                  <a:srgbClr val="008DD1"/>
                </a:solidFill>
                <a:prstDash val="solid"/>
                <a:miter lim="800000"/>
                <a:headEnd type="none" w="sm" len="sm"/>
                <a:tailEnd type="none" w="sm" len="sm"/>
              </a:ln>
            </p:spPr>
          </p:cxnSp>
          <p:cxnSp>
            <p:nvCxnSpPr>
              <p:cNvPr id="526" name="Google Shape;526;p45"/>
              <p:cNvCxnSpPr/>
              <p:nvPr/>
            </p:nvCxnSpPr>
            <p:spPr>
              <a:xfrm rot="10800000" flipH="1">
                <a:off x="1234991" y="5877273"/>
                <a:ext cx="672312" cy="297051"/>
              </a:xfrm>
              <a:prstGeom prst="straightConnector1">
                <a:avLst/>
              </a:prstGeom>
              <a:noFill/>
              <a:ln w="38100" cap="flat" cmpd="sng">
                <a:solidFill>
                  <a:srgbClr val="008DD1"/>
                </a:solidFill>
                <a:prstDash val="solid"/>
                <a:miter lim="800000"/>
                <a:headEnd type="none" w="sm" len="sm"/>
                <a:tailEnd type="none" w="sm" len="sm"/>
              </a:ln>
            </p:spPr>
          </p:cxnSp>
          <p:cxnSp>
            <p:nvCxnSpPr>
              <p:cNvPr id="527" name="Google Shape;527;p45"/>
              <p:cNvCxnSpPr/>
              <p:nvPr/>
            </p:nvCxnSpPr>
            <p:spPr>
              <a:xfrm>
                <a:off x="2847866" y="5888248"/>
                <a:ext cx="716022" cy="10977"/>
              </a:xfrm>
              <a:prstGeom prst="straightConnector1">
                <a:avLst/>
              </a:prstGeom>
              <a:noFill/>
              <a:ln w="38100" cap="flat" cmpd="sng">
                <a:solidFill>
                  <a:srgbClr val="008DD1"/>
                </a:solidFill>
                <a:prstDash val="solid"/>
                <a:miter lim="800000"/>
                <a:headEnd type="none" w="sm" len="sm"/>
                <a:tailEnd type="none" w="sm" len="sm"/>
              </a:ln>
            </p:spPr>
          </p:cxnSp>
          <p:pic>
            <p:nvPicPr>
              <p:cNvPr id="528" name="Google Shape;528;p45" descr="C:\Users\Darryl\Documents\Darryl's Docs\Work\WHO\WHO SEARO Advocacy\WSP icons\No words\WSP-Icon-1-Catchment no words.png"/>
              <p:cNvPicPr preferRelativeResize="0"/>
              <p:nvPr/>
            </p:nvPicPr>
            <p:blipFill rotWithShape="1">
              <a:blip r:embed="rId3">
                <a:alphaModFix/>
              </a:blip>
              <a:srcRect/>
              <a:stretch/>
            </p:blipFill>
            <p:spPr>
              <a:xfrm>
                <a:off x="35496" y="1295056"/>
                <a:ext cx="1225658" cy="1080000"/>
              </a:xfrm>
              <a:prstGeom prst="rect">
                <a:avLst/>
              </a:prstGeom>
              <a:noFill/>
              <a:ln>
                <a:noFill/>
              </a:ln>
            </p:spPr>
          </p:pic>
          <p:pic>
            <p:nvPicPr>
              <p:cNvPr id="529" name="Google Shape;529;p45" descr="C:\Users\Darryl\Documents\Darryl's Docs\Work\WHO\WHO SEARO Advocacy\WSP icons\No words\WSP-Icon-2-Treatment no words.png"/>
              <p:cNvPicPr preferRelativeResize="0"/>
              <p:nvPr/>
            </p:nvPicPr>
            <p:blipFill rotWithShape="1">
              <a:blip r:embed="rId4">
                <a:alphaModFix/>
              </a:blip>
              <a:srcRect/>
              <a:stretch/>
            </p:blipFill>
            <p:spPr>
              <a:xfrm>
                <a:off x="683568" y="2569547"/>
                <a:ext cx="1221639" cy="1080000"/>
              </a:xfrm>
              <a:prstGeom prst="rect">
                <a:avLst/>
              </a:prstGeom>
              <a:noFill/>
              <a:ln>
                <a:noFill/>
              </a:ln>
            </p:spPr>
          </p:pic>
          <p:pic>
            <p:nvPicPr>
              <p:cNvPr id="530" name="Google Shape;530;p45" descr="C:\Users\Darryl\Documents\Darryl's Docs\Work\WHO\WHO SEARO Advocacy\WSP icons\No words\WSP-Icon-3-Distribution Tank No words.png"/>
              <p:cNvPicPr preferRelativeResize="0"/>
              <p:nvPr/>
            </p:nvPicPr>
            <p:blipFill rotWithShape="1">
              <a:blip r:embed="rId5">
                <a:alphaModFix/>
              </a:blip>
              <a:srcRect/>
              <a:stretch/>
            </p:blipFill>
            <p:spPr>
              <a:xfrm>
                <a:off x="306156" y="4021096"/>
                <a:ext cx="1220260" cy="1080000"/>
              </a:xfrm>
              <a:prstGeom prst="rect">
                <a:avLst/>
              </a:prstGeom>
              <a:noFill/>
              <a:ln>
                <a:noFill/>
              </a:ln>
            </p:spPr>
          </p:pic>
          <p:pic>
            <p:nvPicPr>
              <p:cNvPr id="531" name="Google Shape;531;p45" descr="C:\Users\Darryl\Documents\Darryl's Docs\Work\WHO\WHO SEARO Advocacy\WSP icons\No words\WSP-Icon-3-Distribution-tanker no words.png"/>
              <p:cNvPicPr preferRelativeResize="0"/>
              <p:nvPr/>
            </p:nvPicPr>
            <p:blipFill rotWithShape="1">
              <a:blip r:embed="rId6">
                <a:alphaModFix/>
              </a:blip>
              <a:srcRect/>
              <a:stretch/>
            </p:blipFill>
            <p:spPr>
              <a:xfrm>
                <a:off x="2228" y="5634324"/>
                <a:ext cx="1232763" cy="1080000"/>
              </a:xfrm>
              <a:prstGeom prst="rect">
                <a:avLst/>
              </a:prstGeom>
              <a:noFill/>
              <a:ln>
                <a:noFill/>
              </a:ln>
            </p:spPr>
          </p:pic>
          <p:pic>
            <p:nvPicPr>
              <p:cNvPr id="532" name="Google Shape;532;p45" descr="C:\Users\Darryl\Documents\Darryl's Docs\Work\WHO\WHO SEARO Advocacy\WSP icons\No words\WSP-Icon-4-Household no words.png"/>
              <p:cNvPicPr preferRelativeResize="0"/>
              <p:nvPr/>
            </p:nvPicPr>
            <p:blipFill rotWithShape="1">
              <a:blip r:embed="rId7">
                <a:alphaModFix/>
              </a:blip>
              <a:srcRect/>
              <a:stretch/>
            </p:blipFill>
            <p:spPr>
              <a:xfrm>
                <a:off x="1905207" y="5101096"/>
                <a:ext cx="942659" cy="1080000"/>
              </a:xfrm>
              <a:prstGeom prst="rect">
                <a:avLst/>
              </a:prstGeom>
              <a:noFill/>
              <a:ln>
                <a:noFill/>
              </a:ln>
            </p:spPr>
          </p:pic>
          <p:pic>
            <p:nvPicPr>
              <p:cNvPr id="533" name="Google Shape;533;p45" descr="C:\Users\Darryl\Documents\Darryl's Docs\Work\WHO\WHO SEARO Advocacy\WSP icons\No words\WSP-Icon-5-Safe-Use no words.png"/>
              <p:cNvPicPr preferRelativeResize="0"/>
              <p:nvPr/>
            </p:nvPicPr>
            <p:blipFill rotWithShape="1">
              <a:blip r:embed="rId8">
                <a:alphaModFix/>
              </a:blip>
              <a:srcRect/>
              <a:stretch/>
            </p:blipFill>
            <p:spPr>
              <a:xfrm>
                <a:off x="3491880" y="5500160"/>
                <a:ext cx="1130909" cy="1080000"/>
              </a:xfrm>
              <a:prstGeom prst="rect">
                <a:avLst/>
              </a:prstGeom>
              <a:noFill/>
              <a:ln>
                <a:noFill/>
              </a:ln>
            </p:spPr>
          </p:pic>
        </p:grpSp>
        <p:pic>
          <p:nvPicPr>
            <p:cNvPr id="534" name="Google Shape;534;p45"/>
            <p:cNvPicPr preferRelativeResize="0"/>
            <p:nvPr/>
          </p:nvPicPr>
          <p:blipFill rotWithShape="1">
            <a:blip r:embed="rId9">
              <a:alphaModFix/>
            </a:blip>
            <a:srcRect/>
            <a:stretch/>
          </p:blipFill>
          <p:spPr>
            <a:xfrm rot="3431190">
              <a:off x="1605000" y="2386371"/>
              <a:ext cx="4274188" cy="889552"/>
            </a:xfrm>
            <a:prstGeom prst="rect">
              <a:avLst/>
            </a:prstGeom>
            <a:noFill/>
            <a:ln>
              <a:noFill/>
            </a:ln>
          </p:spPr>
        </p:pic>
        <p:pic>
          <p:nvPicPr>
            <p:cNvPr id="535" name="Google Shape;535;p45"/>
            <p:cNvPicPr preferRelativeResize="0"/>
            <p:nvPr/>
          </p:nvPicPr>
          <p:blipFill rotWithShape="1">
            <a:blip r:embed="rId10">
              <a:alphaModFix/>
            </a:blip>
            <a:srcRect/>
            <a:stretch/>
          </p:blipFill>
          <p:spPr>
            <a:xfrm>
              <a:off x="5495795" y="5272565"/>
              <a:ext cx="3301448" cy="652138"/>
            </a:xfrm>
            <a:prstGeom prst="rect">
              <a:avLst/>
            </a:prstGeom>
            <a:noFill/>
            <a:ln>
              <a:noFill/>
            </a:ln>
          </p:spPr>
        </p:pic>
      </p:grpSp>
      <p:sp>
        <p:nvSpPr>
          <p:cNvPr id="536" name="Google Shape;536;p45"/>
          <p:cNvSpPr/>
          <p:nvPr/>
        </p:nvSpPr>
        <p:spPr>
          <a:xfrm>
            <a:off x="4690931" y="1597991"/>
            <a:ext cx="3970469" cy="533989"/>
          </a:xfrm>
          <a:prstGeom prst="roundRect">
            <a:avLst>
              <a:gd name="adj" fmla="val 10785"/>
            </a:avLst>
          </a:prstGeom>
          <a:solidFill>
            <a:schemeClr val="lt2"/>
          </a:solidFill>
          <a:ln>
            <a:noFill/>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2000">
                <a:solidFill>
                  <a:schemeClr val="lt1"/>
                </a:solidFill>
                <a:latin typeface="Arial"/>
                <a:ea typeface="Arial"/>
                <a:cs typeface="Arial"/>
                <a:sym typeface="Arial"/>
              </a:rPr>
              <a:t>PLAN DE SALUBRIDAD DEL AGUA</a:t>
            </a:r>
            <a:endParaRPr/>
          </a:p>
        </p:txBody>
      </p:sp>
      <p:sp>
        <p:nvSpPr>
          <p:cNvPr id="537" name="Google Shape;537;p45"/>
          <p:cNvSpPr/>
          <p:nvPr/>
        </p:nvSpPr>
        <p:spPr>
          <a:xfrm>
            <a:off x="4942246" y="2186224"/>
            <a:ext cx="3135412" cy="2677656"/>
          </a:xfrm>
          <a:prstGeom prst="rect">
            <a:avLst/>
          </a:prstGeom>
          <a:noFill/>
          <a:ln>
            <a:noFill/>
          </a:ln>
        </p:spPr>
        <p:txBody>
          <a:bodyPr spcFirstLastPara="1" wrap="square" lIns="0" tIns="45700" rIns="0" bIns="45700" rtlCol="0" anchor="t" anchorCtr="0">
            <a:noAutofit/>
          </a:bodyPr>
          <a:lstStyle/>
          <a:p>
            <a:pPr marL="0" marR="0" lvl="0" indent="0" algn="l" rtl="0">
              <a:spcBef>
                <a:spcPts val="0"/>
              </a:spcBef>
              <a:spcAft>
                <a:spcPts val="0"/>
              </a:spcAft>
              <a:buNone/>
            </a:pPr>
            <a:r>
              <a:rPr lang="es" sz="2400">
                <a:solidFill>
                  <a:srgbClr val="3040AA"/>
                </a:solidFill>
                <a:latin typeface="Arial"/>
                <a:ea typeface="Arial"/>
                <a:cs typeface="Arial"/>
                <a:sym typeface="Arial"/>
              </a:rPr>
              <a:t>Método integral de evaluación y gestión del riesgo que abarca todas las etapas del suministro de agua, desde la captación hasta el consumidor.</a:t>
            </a:r>
            <a:endParaRPr sz="2400">
              <a:solidFill>
                <a:srgbClr val="3040AA"/>
              </a:solidFill>
              <a:latin typeface="Arial"/>
              <a:ea typeface="Arial"/>
              <a:cs typeface="Arial"/>
              <a:sym typeface="Arial"/>
            </a:endParaRPr>
          </a:p>
        </p:txBody>
      </p:sp>
      <p:pic>
        <p:nvPicPr>
          <p:cNvPr id="538" name="Google Shape;538;p45"/>
          <p:cNvPicPr preferRelativeResize="0"/>
          <p:nvPr/>
        </p:nvPicPr>
        <p:blipFill rotWithShape="1">
          <a:blip r:embed="rId11">
            <a:alphaModFix/>
          </a:blip>
          <a:srcRect/>
          <a:stretch/>
        </p:blipFill>
        <p:spPr>
          <a:xfrm>
            <a:off x="10139438" y="3693608"/>
            <a:ext cx="1827736" cy="2542942"/>
          </a:xfrm>
          <a:prstGeom prst="rect">
            <a:avLst/>
          </a:prstGeom>
          <a:noFill/>
          <a:ln w="9525" cap="flat" cmpd="sng">
            <a:solidFill>
              <a:srgbClr val="C29F16"/>
            </a:solidFill>
            <a:prstDash val="solid"/>
            <a:round/>
            <a:headEnd type="none" w="sm" len="sm"/>
            <a:tailEnd type="none" w="sm" len="sm"/>
          </a:ln>
        </p:spPr>
      </p:pic>
      <p:pic>
        <p:nvPicPr>
          <p:cNvPr id="539" name="Google Shape;539;p45"/>
          <p:cNvPicPr preferRelativeResize="0"/>
          <p:nvPr/>
        </p:nvPicPr>
        <p:blipFill rotWithShape="1">
          <a:blip r:embed="rId12">
            <a:alphaModFix/>
          </a:blip>
          <a:srcRect/>
          <a:stretch/>
        </p:blipFill>
        <p:spPr>
          <a:xfrm>
            <a:off x="10148746" y="481353"/>
            <a:ext cx="1720746" cy="2585621"/>
          </a:xfrm>
          <a:prstGeom prst="rect">
            <a:avLst/>
          </a:prstGeom>
          <a:solidFill>
            <a:schemeClr val="lt1"/>
          </a:solidFill>
          <a:ln w="9525" cap="flat" cmpd="sng">
            <a:solidFill>
              <a:schemeClr val="dk1"/>
            </a:solidFill>
            <a:prstDash val="solid"/>
            <a:round/>
            <a:headEnd type="none" w="sm" len="sm"/>
            <a:tailEnd type="none" w="sm" len="sm"/>
          </a:ln>
          <a:effectLst>
            <a:reflection stA="50000" endPos="15000" dist="50800" dir="5400000" sy="-100000" algn="bl" rotWithShape="0"/>
          </a:effectLst>
        </p:spPr>
      </p:pic>
      <p:sp>
        <p:nvSpPr>
          <p:cNvPr id="540" name="Google Shape;540;p45"/>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46"/>
          <p:cNvSpPr txBox="1">
            <a:spLocks noGrp="1"/>
          </p:cNvSpPr>
          <p:nvPr>
            <p:ph type="title"/>
          </p:nvPr>
        </p:nvSpPr>
        <p:spPr>
          <a:xfrm>
            <a:off x="838200" y="1282700"/>
            <a:ext cx="4102100" cy="2305098"/>
          </a:xfrm>
          <a:prstGeom prst="rect">
            <a:avLst/>
          </a:prstGeom>
          <a:noFill/>
          <a:ln>
            <a:noFill/>
          </a:ln>
        </p:spPr>
        <p:txBody>
          <a:bodyPr spcFirstLastPara="1" wrap="square" lIns="91425" tIns="45700" rIns="91425" bIns="45700" rtlCol="0" anchor="t" anchorCtr="0">
            <a:noAutofit/>
          </a:bodyPr>
          <a:lstStyle/>
          <a:p>
            <a:pPr marL="0" lvl="0" indent="0" algn="l" rtl="0">
              <a:lnSpc>
                <a:spcPct val="90000"/>
              </a:lnSpc>
              <a:spcBef>
                <a:spcPts val="0"/>
              </a:spcBef>
              <a:spcAft>
                <a:spcPts val="0"/>
              </a:spcAft>
              <a:buClr>
                <a:schemeClr val="lt1"/>
              </a:buClr>
              <a:buSzPts val="2400"/>
              <a:buFont typeface="Arial Narrow"/>
              <a:buNone/>
            </a:pPr>
            <a:r>
              <a:rPr lang="es" sz="2400"/>
              <a:t>¿Qué métodos se pueden emplear para medir los riesgos en cuanto a la calidad del agua?</a:t>
            </a:r>
            <a:endParaRPr/>
          </a:p>
        </p:txBody>
      </p:sp>
      <p:sp>
        <p:nvSpPr>
          <p:cNvPr id="549" name="Google Shape;549;p46"/>
          <p:cNvSpPr txBox="1">
            <a:spLocks noGrp="1"/>
          </p:cNvSpPr>
          <p:nvPr>
            <p:ph type="body" idx="3"/>
          </p:nvPr>
        </p:nvSpPr>
        <p:spPr>
          <a:xfrm>
            <a:off x="839788" y="495300"/>
            <a:ext cx="4116387" cy="787400"/>
          </a:xfrm>
          <a:prstGeom prst="rect">
            <a:avLst/>
          </a:prstGeom>
          <a:noFill/>
          <a:ln>
            <a:noFill/>
          </a:ln>
        </p:spPr>
        <p:txBody>
          <a:bodyPr spcFirstLastPara="1" wrap="square" lIns="91425" tIns="45700" rIns="91425" bIns="45700" rtlCol="0" anchor="t" anchorCtr="0">
            <a:normAutofit/>
          </a:bodyPr>
          <a:lstStyle/>
          <a:p>
            <a:pPr marL="0" lvl="0" indent="0" algn="l" rtl="0">
              <a:lnSpc>
                <a:spcPct val="90000"/>
              </a:lnSpc>
              <a:spcBef>
                <a:spcPts val="0"/>
              </a:spcBef>
              <a:spcAft>
                <a:spcPts val="0"/>
              </a:spcAft>
              <a:buClr>
                <a:schemeClr val="lt2"/>
              </a:buClr>
              <a:buSzPts val="4400"/>
              <a:buNone/>
            </a:pPr>
            <a:r>
              <a:rPr lang="es" sz="4400"/>
              <a:t>TEST</a:t>
            </a:r>
            <a:endParaRPr/>
          </a:p>
        </p:txBody>
      </p:sp>
      <p:pic>
        <p:nvPicPr>
          <p:cNvPr id="550" name="Google Shape;550;p46" descr="A picture containing person, outdoor, man, holding&#10;&#10;Description generated with very high confidence"/>
          <p:cNvPicPr preferRelativeResize="0"/>
          <p:nvPr/>
        </p:nvPicPr>
        <p:blipFill rotWithShape="1">
          <a:blip r:embed="rId3">
            <a:alphaModFix/>
          </a:blip>
          <a:srcRect/>
          <a:stretch/>
        </p:blipFill>
        <p:spPr>
          <a:xfrm>
            <a:off x="6707160" y="3013842"/>
            <a:ext cx="5283282" cy="3526487"/>
          </a:xfrm>
          <a:prstGeom prst="rect">
            <a:avLst/>
          </a:prstGeom>
          <a:noFill/>
          <a:ln>
            <a:noFill/>
          </a:ln>
          <a:effectLst>
            <a:outerShdw blurRad="292100" dist="139700" dir="2700000" algn="tl" rotWithShape="0">
              <a:srgbClr val="333333">
                <a:alpha val="64705"/>
              </a:srgbClr>
            </a:outerShdw>
          </a:effectLst>
        </p:spPr>
      </p:pic>
      <p:sp>
        <p:nvSpPr>
          <p:cNvPr id="551" name="Google Shape;551;p46"/>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23</a:t>
            </a:fld>
            <a:endParaRPr/>
          </a:p>
        </p:txBody>
      </p:sp>
      <p:grpSp>
        <p:nvGrpSpPr>
          <p:cNvPr id="552" name="Google Shape;552;p46"/>
          <p:cNvGrpSpPr/>
          <p:nvPr/>
        </p:nvGrpSpPr>
        <p:grpSpPr>
          <a:xfrm>
            <a:off x="10531841" y="249894"/>
            <a:ext cx="1458601" cy="1556638"/>
            <a:chOff x="10475415" y="275913"/>
            <a:chExt cx="1458677" cy="1556719"/>
          </a:xfrm>
        </p:grpSpPr>
        <p:pic>
          <p:nvPicPr>
            <p:cNvPr id="553" name="Google Shape;553;p46"/>
            <p:cNvPicPr preferRelativeResize="0"/>
            <p:nvPr/>
          </p:nvPicPr>
          <p:blipFill rotWithShape="1">
            <a:blip r:embed="rId4">
              <a:alphaModFix/>
            </a:blip>
            <a:srcRect/>
            <a:stretch/>
          </p:blipFill>
          <p:spPr>
            <a:xfrm>
              <a:off x="10727487" y="275913"/>
              <a:ext cx="1030462" cy="1030462"/>
            </a:xfrm>
            <a:prstGeom prst="rect">
              <a:avLst/>
            </a:prstGeom>
            <a:noFill/>
            <a:ln>
              <a:noFill/>
            </a:ln>
          </p:spPr>
        </p:pic>
        <p:sp>
          <p:nvSpPr>
            <p:cNvPr id="554" name="Google Shape;554;p46"/>
            <p:cNvSpPr txBox="1"/>
            <p:nvPr/>
          </p:nvSpPr>
          <p:spPr>
            <a:xfrm>
              <a:off x="10475415" y="1279626"/>
              <a:ext cx="1458677" cy="553006"/>
            </a:xfrm>
            <a:prstGeom prst="rect">
              <a:avLst/>
            </a:prstGeom>
            <a:noFill/>
            <a:ln>
              <a:noFill/>
            </a:ln>
          </p:spPr>
          <p:txBody>
            <a:bodyPr spcFirstLastPara="1" wrap="square" lIns="91425" tIns="45700" rIns="91425" bIns="45700" rtlCol="0" anchor="t" anchorCtr="0">
              <a:normAutofit/>
            </a:bodyPr>
            <a:lstStyle/>
            <a:p>
              <a:pPr marL="0" marR="0" lvl="0" indent="0" algn="l" rtl="0">
                <a:lnSpc>
                  <a:spcPct val="90000"/>
                </a:lnSpc>
                <a:spcBef>
                  <a:spcPts val="0"/>
                </a:spcBef>
                <a:spcAft>
                  <a:spcPts val="0"/>
                </a:spcAft>
                <a:buClr>
                  <a:srgbClr val="002060"/>
                </a:buClr>
                <a:buSzPts val="2800"/>
                <a:buFont typeface="Arial"/>
                <a:buNone/>
              </a:pPr>
              <a:r>
                <a:rPr lang="es" sz="2800">
                  <a:solidFill>
                    <a:srgbClr val="002060"/>
                  </a:solidFill>
                  <a:latin typeface="Arial"/>
                  <a:ea typeface="Arial"/>
                  <a:cs typeface="Arial"/>
                  <a:sym typeface="Arial"/>
                </a:rPr>
                <a:t>5 min.</a:t>
              </a:r>
              <a:endParaRPr/>
            </a:p>
          </p:txBody>
        </p:sp>
      </p:grpSp>
      <p:grpSp>
        <p:nvGrpSpPr>
          <p:cNvPr id="555" name="Google Shape;555;p46"/>
          <p:cNvGrpSpPr/>
          <p:nvPr/>
        </p:nvGrpSpPr>
        <p:grpSpPr>
          <a:xfrm>
            <a:off x="9543166" y="240726"/>
            <a:ext cx="1064599" cy="1039575"/>
            <a:chOff x="9555224" y="5116370"/>
            <a:chExt cx="1161098" cy="1171184"/>
          </a:xfrm>
        </p:grpSpPr>
        <p:pic>
          <p:nvPicPr>
            <p:cNvPr id="556" name="Google Shape;556;p46" descr="Shape&#10;&#10;Description automatically generated with low confidence"/>
            <p:cNvPicPr preferRelativeResize="0"/>
            <p:nvPr/>
          </p:nvPicPr>
          <p:blipFill rotWithShape="1">
            <a:blip r:embed="rId5">
              <a:alphaModFix/>
            </a:blip>
            <a:srcRect/>
            <a:stretch/>
          </p:blipFill>
          <p:spPr>
            <a:xfrm>
              <a:off x="9623552" y="5313519"/>
              <a:ext cx="1004243" cy="847983"/>
            </a:xfrm>
            <a:prstGeom prst="rect">
              <a:avLst/>
            </a:prstGeom>
            <a:noFill/>
            <a:ln>
              <a:noFill/>
            </a:ln>
          </p:spPr>
        </p:pic>
        <p:sp>
          <p:nvSpPr>
            <p:cNvPr id="557" name="Google Shape;557;p46"/>
            <p:cNvSpPr/>
            <p:nvPr/>
          </p:nvSpPr>
          <p:spPr>
            <a:xfrm>
              <a:off x="9555224" y="5116370"/>
              <a:ext cx="1161098" cy="1171184"/>
            </a:xfrm>
            <a:prstGeom prst="ellipse">
              <a:avLst/>
            </a:prstGeom>
            <a:noFill/>
            <a:ln w="19050" cap="flat" cmpd="sng">
              <a:solidFill>
                <a:srgbClr val="02020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47"/>
          <p:cNvSpPr txBox="1">
            <a:spLocks noGrp="1"/>
          </p:cNvSpPr>
          <p:nvPr>
            <p:ph type="body" idx="2"/>
          </p:nvPr>
        </p:nvSpPr>
        <p:spPr>
          <a:xfrm>
            <a:off x="5422899" y="495300"/>
            <a:ext cx="5929313" cy="5727700"/>
          </a:xfrm>
          <a:prstGeom prst="rect">
            <a:avLst/>
          </a:prstGeom>
          <a:noFill/>
          <a:ln>
            <a:noFill/>
          </a:ln>
        </p:spPr>
        <p:txBody>
          <a:bodyPr spcFirstLastPara="1" wrap="square" lIns="91425" tIns="45700" rIns="91425" bIns="45700" rtlCol="0" anchor="t" anchorCtr="0">
            <a:noAutofit/>
          </a:bodyPr>
          <a:lstStyle/>
          <a:p>
            <a:pPr marL="414635" lvl="0" indent="-414635" algn="l" rtl="0">
              <a:lnSpc>
                <a:spcPct val="90000"/>
              </a:lnSpc>
              <a:spcBef>
                <a:spcPts val="0"/>
              </a:spcBef>
              <a:spcAft>
                <a:spcPts val="0"/>
              </a:spcAft>
              <a:buClr>
                <a:srgbClr val="09164D"/>
              </a:buClr>
              <a:buSzPts val="2400"/>
              <a:buFont typeface="Calibri"/>
              <a:buAutoNum type="arabicPeriod"/>
            </a:pPr>
            <a:r>
              <a:rPr lang="es" dirty="0">
                <a:solidFill>
                  <a:srgbClr val="09164D"/>
                </a:solidFill>
              </a:rPr>
              <a:t>Formularios de inspección sanitaria</a:t>
            </a:r>
            <a:endParaRPr dirty="0"/>
          </a:p>
          <a:p>
            <a:pPr marL="685800" lvl="1" indent="0" algn="l" rtl="0">
              <a:lnSpc>
                <a:spcPct val="90000"/>
              </a:lnSpc>
              <a:spcBef>
                <a:spcPts val="544"/>
              </a:spcBef>
              <a:spcAft>
                <a:spcPts val="0"/>
              </a:spcAft>
              <a:buClr>
                <a:srgbClr val="0076AA"/>
              </a:buClr>
              <a:buSzPts val="2400"/>
              <a:buNone/>
            </a:pPr>
            <a:r>
              <a:rPr lang="es" i="1" dirty="0">
                <a:solidFill>
                  <a:srgbClr val="0076AA"/>
                </a:solidFill>
              </a:rPr>
              <a:t>Para estudiar los riesgos en la fuente de agua.</a:t>
            </a:r>
            <a:endParaRPr dirty="0"/>
          </a:p>
          <a:p>
            <a:pPr marL="414635" lvl="0" indent="-414635" algn="l" rtl="0">
              <a:lnSpc>
                <a:spcPct val="90000"/>
              </a:lnSpc>
              <a:spcBef>
                <a:spcPts val="544"/>
              </a:spcBef>
              <a:spcAft>
                <a:spcPts val="0"/>
              </a:spcAft>
              <a:buClr>
                <a:srgbClr val="09164D"/>
              </a:buClr>
              <a:buSzPts val="2400"/>
              <a:buFont typeface="Calibri"/>
              <a:buAutoNum type="arabicPeriod"/>
            </a:pPr>
            <a:r>
              <a:rPr lang="es" dirty="0">
                <a:solidFill>
                  <a:srgbClr val="09164D"/>
                </a:solidFill>
              </a:rPr>
              <a:t>Análisis de los datos de registro sanitario </a:t>
            </a:r>
            <a:endParaRPr dirty="0"/>
          </a:p>
          <a:p>
            <a:pPr marL="685800" lvl="1" indent="0" algn="l" rtl="0">
              <a:lnSpc>
                <a:spcPct val="90000"/>
              </a:lnSpc>
              <a:spcBef>
                <a:spcPts val="544"/>
              </a:spcBef>
              <a:spcAft>
                <a:spcPts val="0"/>
              </a:spcAft>
              <a:buClr>
                <a:srgbClr val="0076AA"/>
              </a:buClr>
              <a:buSzPts val="2400"/>
              <a:buNone/>
            </a:pPr>
            <a:r>
              <a:rPr lang="es" i="1" dirty="0">
                <a:solidFill>
                  <a:srgbClr val="0076AA"/>
                </a:solidFill>
              </a:rPr>
              <a:t>Para saber cuál ha sido la calidad del agua a lo largo del tiempo, así como las medidas correctivas, en caso de que se hubiera adoptado alguna.</a:t>
            </a:r>
            <a:endParaRPr dirty="0"/>
          </a:p>
          <a:p>
            <a:pPr marL="414635" lvl="0" indent="-414635" algn="l" rtl="0">
              <a:lnSpc>
                <a:spcPct val="90000"/>
              </a:lnSpc>
              <a:spcBef>
                <a:spcPts val="544"/>
              </a:spcBef>
              <a:spcAft>
                <a:spcPts val="0"/>
              </a:spcAft>
              <a:buClr>
                <a:srgbClr val="09164D"/>
              </a:buClr>
              <a:buSzPts val="2400"/>
              <a:buFont typeface="Calibri"/>
              <a:buAutoNum type="arabicPeriod"/>
            </a:pPr>
            <a:r>
              <a:rPr lang="es" dirty="0">
                <a:solidFill>
                  <a:srgbClr val="09164D"/>
                </a:solidFill>
              </a:rPr>
              <a:t>Comprobar el cloro residual con regularidad (diaria o semanalmente) </a:t>
            </a:r>
            <a:endParaRPr dirty="0"/>
          </a:p>
          <a:p>
            <a:pPr marL="685800" lvl="1" indent="0" algn="l" rtl="0">
              <a:lnSpc>
                <a:spcPct val="90000"/>
              </a:lnSpc>
              <a:spcBef>
                <a:spcPts val="544"/>
              </a:spcBef>
              <a:spcAft>
                <a:spcPts val="0"/>
              </a:spcAft>
              <a:buClr>
                <a:srgbClr val="0076AA"/>
              </a:buClr>
              <a:buSzPts val="2400"/>
              <a:buNone/>
            </a:pPr>
            <a:r>
              <a:rPr lang="es" i="1" dirty="0">
                <a:solidFill>
                  <a:srgbClr val="0076AA"/>
                </a:solidFill>
              </a:rPr>
              <a:t>Para verificar que el nivel de residuo es adecuado y ajustar las dosis cuando sea preciso.</a:t>
            </a:r>
            <a:endParaRPr dirty="0"/>
          </a:p>
          <a:p>
            <a:pPr marL="414635" lvl="0" indent="-414635" algn="l" rtl="0">
              <a:lnSpc>
                <a:spcPct val="90000"/>
              </a:lnSpc>
              <a:spcBef>
                <a:spcPts val="544"/>
              </a:spcBef>
              <a:spcAft>
                <a:spcPts val="0"/>
              </a:spcAft>
              <a:buClr>
                <a:srgbClr val="09164D"/>
              </a:buClr>
              <a:buSzPts val="2400"/>
              <a:buFont typeface="Calibri"/>
              <a:buAutoNum type="arabicPeriod"/>
            </a:pPr>
            <a:r>
              <a:rPr lang="es" dirty="0">
                <a:solidFill>
                  <a:srgbClr val="09164D"/>
                </a:solidFill>
              </a:rPr>
              <a:t>Llevar a cabo un análisis de bacterias indicadoras de contaminación fecal</a:t>
            </a:r>
            <a:endParaRPr dirty="0"/>
          </a:p>
          <a:p>
            <a:pPr marL="685800" lvl="1" indent="0" algn="l" rtl="0">
              <a:lnSpc>
                <a:spcPct val="90000"/>
              </a:lnSpc>
              <a:spcBef>
                <a:spcPts val="544"/>
              </a:spcBef>
              <a:spcAft>
                <a:spcPts val="0"/>
              </a:spcAft>
              <a:buClr>
                <a:srgbClr val="0076AA"/>
              </a:buClr>
              <a:buSzPts val="2400"/>
              <a:buNone/>
            </a:pPr>
            <a:r>
              <a:rPr lang="es" i="1" dirty="0">
                <a:solidFill>
                  <a:srgbClr val="0076AA"/>
                </a:solidFill>
              </a:rPr>
              <a:t>Para saber cuál es el nivel de contaminación bacteriológica y si las medidas de control (p. ej., protección de la fuente y tratamiento del agua) están funcionando. </a:t>
            </a:r>
            <a:endParaRPr dirty="0"/>
          </a:p>
          <a:p>
            <a:pPr marL="414635" lvl="0" indent="-414635" algn="l" rtl="0">
              <a:lnSpc>
                <a:spcPct val="90000"/>
              </a:lnSpc>
              <a:spcBef>
                <a:spcPts val="544"/>
              </a:spcBef>
              <a:spcAft>
                <a:spcPts val="0"/>
              </a:spcAft>
              <a:buClr>
                <a:srgbClr val="09164D"/>
              </a:buClr>
              <a:buSzPts val="2400"/>
              <a:buFont typeface="Calibri"/>
              <a:buAutoNum type="arabicPeriod"/>
            </a:pPr>
            <a:r>
              <a:rPr lang="es" dirty="0">
                <a:solidFill>
                  <a:srgbClr val="09164D"/>
                </a:solidFill>
              </a:rPr>
              <a:t>¡Todas las anteriores!</a:t>
            </a:r>
            <a:endParaRPr dirty="0"/>
          </a:p>
          <a:p>
            <a:pPr marL="414635" lvl="0" indent="-262235" algn="l" rtl="0">
              <a:lnSpc>
                <a:spcPct val="90000"/>
              </a:lnSpc>
              <a:spcBef>
                <a:spcPts val="1000"/>
              </a:spcBef>
              <a:spcAft>
                <a:spcPts val="0"/>
              </a:spcAft>
              <a:buClr>
                <a:schemeClr val="dk1"/>
              </a:buClr>
              <a:buSzPts val="2400"/>
              <a:buFont typeface="Calibri"/>
              <a:buNone/>
            </a:pPr>
            <a:endParaRPr sz="2400" dirty="0">
              <a:solidFill>
                <a:srgbClr val="09164D"/>
              </a:solidFill>
            </a:endParaRPr>
          </a:p>
          <a:p>
            <a:pPr marL="0" lvl="0" indent="0" algn="l" rtl="0">
              <a:lnSpc>
                <a:spcPct val="90000"/>
              </a:lnSpc>
              <a:spcBef>
                <a:spcPts val="1000"/>
              </a:spcBef>
              <a:spcAft>
                <a:spcPts val="0"/>
              </a:spcAft>
              <a:buClr>
                <a:schemeClr val="dk1"/>
              </a:buClr>
              <a:buSzPts val="2400"/>
              <a:buFont typeface="Arial"/>
              <a:buNone/>
            </a:pPr>
            <a:endParaRPr sz="2400" dirty="0"/>
          </a:p>
        </p:txBody>
      </p:sp>
      <p:sp>
        <p:nvSpPr>
          <p:cNvPr id="566" name="Google Shape;566;p47"/>
          <p:cNvSpPr txBox="1">
            <a:spLocks noGrp="1"/>
          </p:cNvSpPr>
          <p:nvPr>
            <p:ph type="body" idx="3"/>
          </p:nvPr>
        </p:nvSpPr>
        <p:spPr>
          <a:xfrm>
            <a:off x="839788" y="495300"/>
            <a:ext cx="4116387" cy="223631"/>
          </a:xfrm>
          <a:prstGeom prst="rect">
            <a:avLst/>
          </a:prstGeom>
          <a:noFill/>
          <a:ln>
            <a:noFill/>
          </a:ln>
        </p:spPr>
        <p:txBody>
          <a:bodyPr spcFirstLastPara="1" wrap="square" lIns="91425" tIns="45700" rIns="91425" bIns="45700" rtlCol="0" anchor="t" anchorCtr="0">
            <a:noAutofit/>
          </a:bodyPr>
          <a:lstStyle/>
          <a:p>
            <a:pPr marL="0" lvl="0" indent="0" algn="l" rtl="0">
              <a:lnSpc>
                <a:spcPct val="90000"/>
              </a:lnSpc>
              <a:spcBef>
                <a:spcPts val="0"/>
              </a:spcBef>
              <a:spcAft>
                <a:spcPts val="0"/>
              </a:spcAft>
              <a:buClr>
                <a:schemeClr val="lt2"/>
              </a:buClr>
              <a:buSzPts val="4400"/>
              <a:buNone/>
            </a:pPr>
            <a:r>
              <a:rPr lang="es" sz="4400"/>
              <a:t>RESPUESTAS</a:t>
            </a:r>
            <a:endParaRPr/>
          </a:p>
        </p:txBody>
      </p:sp>
      <p:pic>
        <p:nvPicPr>
          <p:cNvPr id="567" name="Google Shape;567;p47" descr="D:\Dropbox (Personal)\Water Testing\Microbiological\Portable Microbiology Laboratory\Water_testing_kit.jpg"/>
          <p:cNvPicPr preferRelativeResize="0"/>
          <p:nvPr/>
        </p:nvPicPr>
        <p:blipFill rotWithShape="1">
          <a:blip r:embed="rId3">
            <a:alphaModFix/>
          </a:blip>
          <a:srcRect/>
          <a:stretch/>
        </p:blipFill>
        <p:spPr>
          <a:xfrm>
            <a:off x="839788" y="2943080"/>
            <a:ext cx="4116387" cy="3025920"/>
          </a:xfrm>
          <a:prstGeom prst="rect">
            <a:avLst/>
          </a:prstGeom>
          <a:noFill/>
          <a:ln>
            <a:noFill/>
          </a:ln>
          <a:effectLst>
            <a:outerShdw blurRad="292100" dist="139700" dir="2700000" algn="tl" rotWithShape="0">
              <a:srgbClr val="333333">
                <a:alpha val="64705"/>
              </a:srgbClr>
            </a:outerShdw>
          </a:effectLst>
        </p:spPr>
      </p:pic>
      <p:sp>
        <p:nvSpPr>
          <p:cNvPr id="568" name="Google Shape;568;p47"/>
          <p:cNvSpPr/>
          <p:nvPr/>
        </p:nvSpPr>
        <p:spPr>
          <a:xfrm>
            <a:off x="979488" y="3173261"/>
            <a:ext cx="355419" cy="365088"/>
          </a:xfrm>
          <a:prstGeom prst="ellipse">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r>
              <a:rPr lang="es" sz="1632">
                <a:solidFill>
                  <a:schemeClr val="lt1"/>
                </a:solidFill>
                <a:latin typeface="Arial"/>
                <a:ea typeface="Arial"/>
                <a:cs typeface="Arial"/>
                <a:sym typeface="Arial"/>
              </a:rPr>
              <a:t>4</a:t>
            </a:r>
            <a:endParaRPr/>
          </a:p>
        </p:txBody>
      </p:sp>
      <p:sp>
        <p:nvSpPr>
          <p:cNvPr id="569" name="Google Shape;569;p47"/>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24</a:t>
            </a:fld>
            <a:endParaRPr/>
          </a:p>
        </p:txBody>
      </p:sp>
      <p:grpSp>
        <p:nvGrpSpPr>
          <p:cNvPr id="570" name="Google Shape;570;p47"/>
          <p:cNvGrpSpPr/>
          <p:nvPr/>
        </p:nvGrpSpPr>
        <p:grpSpPr>
          <a:xfrm>
            <a:off x="10819912" y="199143"/>
            <a:ext cx="1064599" cy="1039575"/>
            <a:chOff x="9555224" y="5116370"/>
            <a:chExt cx="1161098" cy="1171184"/>
          </a:xfrm>
        </p:grpSpPr>
        <p:pic>
          <p:nvPicPr>
            <p:cNvPr id="571" name="Google Shape;571;p47" descr="Shape&#10;&#10;Description automatically generated with low confidence"/>
            <p:cNvPicPr preferRelativeResize="0"/>
            <p:nvPr/>
          </p:nvPicPr>
          <p:blipFill rotWithShape="1">
            <a:blip r:embed="rId4">
              <a:alphaModFix/>
            </a:blip>
            <a:srcRect/>
            <a:stretch/>
          </p:blipFill>
          <p:spPr>
            <a:xfrm>
              <a:off x="9623552" y="5313519"/>
              <a:ext cx="1004243" cy="847983"/>
            </a:xfrm>
            <a:prstGeom prst="rect">
              <a:avLst/>
            </a:prstGeom>
            <a:noFill/>
            <a:ln>
              <a:noFill/>
            </a:ln>
          </p:spPr>
        </p:pic>
        <p:sp>
          <p:nvSpPr>
            <p:cNvPr id="572" name="Google Shape;572;p47"/>
            <p:cNvSpPr/>
            <p:nvPr/>
          </p:nvSpPr>
          <p:spPr>
            <a:xfrm>
              <a:off x="9555224" y="5116370"/>
              <a:ext cx="1161098" cy="1171184"/>
            </a:xfrm>
            <a:prstGeom prst="ellipse">
              <a:avLst/>
            </a:prstGeom>
            <a:noFill/>
            <a:ln w="19050" cap="flat" cmpd="sng">
              <a:solidFill>
                <a:srgbClr val="02020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48"/>
          <p:cNvSpPr txBox="1">
            <a:spLocks noGrp="1"/>
          </p:cNvSpPr>
          <p:nvPr>
            <p:ph type="body" idx="1"/>
          </p:nvPr>
        </p:nvSpPr>
        <p:spPr>
          <a:xfrm>
            <a:off x="467124" y="1400432"/>
            <a:ext cx="5449489" cy="2028567"/>
          </a:xfrm>
          <a:prstGeom prst="rect">
            <a:avLst/>
          </a:prstGeom>
          <a:solidFill>
            <a:schemeClr val="dk1"/>
          </a:solidFill>
          <a:ln>
            <a:noFill/>
          </a:ln>
        </p:spPr>
        <p:txBody>
          <a:bodyPr spcFirstLastPara="1" wrap="square" lIns="82925" tIns="41450" rIns="82925" bIns="41450" rtlCol="0" anchor="t" anchorCtr="0">
            <a:noAutofit/>
          </a:bodyPr>
          <a:lstStyle/>
          <a:p>
            <a:pPr marL="114300" lvl="0" indent="-11112" algn="l" rtl="0">
              <a:lnSpc>
                <a:spcPct val="90000"/>
              </a:lnSpc>
              <a:spcBef>
                <a:spcPts val="0"/>
              </a:spcBef>
              <a:spcAft>
                <a:spcPts val="0"/>
              </a:spcAft>
              <a:buClr>
                <a:schemeClr val="lt1"/>
              </a:buClr>
              <a:buSzPts val="2400"/>
              <a:buNone/>
            </a:pPr>
            <a:r>
              <a:rPr lang="es" sz="2400">
                <a:solidFill>
                  <a:schemeClr val="lt1"/>
                </a:solidFill>
              </a:rPr>
              <a:t>Se trata de una evaluación </a:t>
            </a:r>
            <a:r>
              <a:rPr lang="en" sz="2400" i="1">
                <a:solidFill>
                  <a:schemeClr val="lt1"/>
                </a:solidFill>
              </a:rPr>
              <a:t>in situ</a:t>
            </a:r>
            <a:r>
              <a:rPr lang="en" sz="2400">
                <a:solidFill>
                  <a:schemeClr val="lt1"/>
                </a:solidFill>
              </a:rPr>
              <a:t> de </a:t>
            </a:r>
            <a:r>
              <a:rPr lang="es" sz="2400" b="1">
                <a:solidFill>
                  <a:schemeClr val="lt1"/>
                </a:solidFill>
              </a:rPr>
              <a:t>todas las condiciones</a:t>
            </a:r>
            <a:r>
              <a:rPr lang="es" sz="2400">
                <a:solidFill>
                  <a:schemeClr val="lt1"/>
                </a:solidFill>
              </a:rPr>
              <a:t>, </a:t>
            </a:r>
            <a:r>
              <a:rPr lang="es" sz="2400" b="1">
                <a:solidFill>
                  <a:schemeClr val="lt1"/>
                </a:solidFill>
              </a:rPr>
              <a:t>componentes </a:t>
            </a:r>
            <a:r>
              <a:rPr lang="es" sz="2400">
                <a:solidFill>
                  <a:schemeClr val="lt1"/>
                </a:solidFill>
              </a:rPr>
              <a:t>y </a:t>
            </a:r>
            <a:r>
              <a:rPr lang="es" sz="2400" b="1">
                <a:solidFill>
                  <a:schemeClr val="lt1"/>
                </a:solidFill>
              </a:rPr>
              <a:t>prácticas </a:t>
            </a:r>
            <a:r>
              <a:rPr lang="es" sz="2400">
                <a:solidFill>
                  <a:schemeClr val="lt1"/>
                </a:solidFill>
              </a:rPr>
              <a:t>del sistema de suministro de agua que puedan entrañar un </a:t>
            </a:r>
            <a:r>
              <a:rPr lang="es" sz="2400" b="1">
                <a:solidFill>
                  <a:schemeClr val="lt1"/>
                </a:solidFill>
              </a:rPr>
              <a:t>riesgo real o hipotético</a:t>
            </a:r>
            <a:r>
              <a:rPr lang="es" sz="2400">
                <a:solidFill>
                  <a:schemeClr val="lt1"/>
                </a:solidFill>
              </a:rPr>
              <a:t> para la </a:t>
            </a:r>
            <a:r>
              <a:rPr lang="en" sz="2400" b="1">
                <a:solidFill>
                  <a:schemeClr val="lt1"/>
                </a:solidFill>
              </a:rPr>
              <a:t>salud pública</a:t>
            </a:r>
            <a:endParaRPr/>
          </a:p>
        </p:txBody>
      </p:sp>
      <p:sp>
        <p:nvSpPr>
          <p:cNvPr id="581" name="Google Shape;581;p48"/>
          <p:cNvSpPr txBox="1">
            <a:spLocks noGrp="1"/>
          </p:cNvSpPr>
          <p:nvPr>
            <p:ph type="body" idx="3"/>
          </p:nvPr>
        </p:nvSpPr>
        <p:spPr>
          <a:xfrm>
            <a:off x="839788" y="356992"/>
            <a:ext cx="10512425" cy="722508"/>
          </a:xfrm>
          <a:prstGeom prst="rect">
            <a:avLst/>
          </a:prstGeom>
          <a:noFill/>
          <a:ln>
            <a:noFill/>
          </a:ln>
        </p:spPr>
        <p:txBody>
          <a:bodyPr spcFirstLastPara="1" wrap="square" lIns="91425" tIns="45700" rIns="91425" bIns="45700" rtlCol="0" anchor="t" anchorCtr="0">
            <a:noAutofit/>
          </a:bodyPr>
          <a:lstStyle/>
          <a:p>
            <a:pPr marL="0" lvl="0" indent="0" algn="ctr" rtl="0">
              <a:lnSpc>
                <a:spcPct val="90000"/>
              </a:lnSpc>
              <a:spcBef>
                <a:spcPts val="0"/>
              </a:spcBef>
              <a:spcAft>
                <a:spcPts val="0"/>
              </a:spcAft>
              <a:buClr>
                <a:schemeClr val="dk2"/>
              </a:buClr>
              <a:buSzPts val="4400"/>
              <a:buNone/>
            </a:pPr>
            <a:r>
              <a:rPr lang="es"/>
              <a:t>Formularios de inspección sanitaria (IS)</a:t>
            </a:r>
            <a:endParaRPr/>
          </a:p>
        </p:txBody>
      </p:sp>
      <p:sp>
        <p:nvSpPr>
          <p:cNvPr id="582" name="Google Shape;582;p48"/>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25</a:t>
            </a:fld>
            <a:endParaRPr/>
          </a:p>
        </p:txBody>
      </p:sp>
      <p:sp>
        <p:nvSpPr>
          <p:cNvPr id="583" name="Google Shape;583;p48"/>
          <p:cNvSpPr txBox="1"/>
          <p:nvPr/>
        </p:nvSpPr>
        <p:spPr>
          <a:xfrm>
            <a:off x="140693" y="3999133"/>
            <a:ext cx="6102350" cy="2102499"/>
          </a:xfrm>
          <a:prstGeom prst="rect">
            <a:avLst/>
          </a:prstGeom>
          <a:noFill/>
          <a:ln>
            <a:noFill/>
          </a:ln>
        </p:spPr>
        <p:txBody>
          <a:bodyPr spcFirstLastPara="1" wrap="square" lIns="91425" tIns="45700" rIns="91425" bIns="45700" rtlCol="0" anchor="t" anchorCtr="0">
            <a:spAutoFit/>
          </a:bodyPr>
          <a:lstStyle/>
          <a:p>
            <a:pPr marL="310976" marR="0" lvl="0" indent="-207317" algn="l" rtl="0">
              <a:spcBef>
                <a:spcPts val="0"/>
              </a:spcBef>
              <a:spcAft>
                <a:spcPts val="0"/>
              </a:spcAft>
              <a:buNone/>
            </a:pPr>
            <a:r>
              <a:rPr lang="es" sz="2177">
                <a:solidFill>
                  <a:schemeClr val="dk1"/>
                </a:solidFill>
                <a:latin typeface="Arial"/>
                <a:ea typeface="Arial"/>
                <a:cs typeface="Arial"/>
                <a:sym typeface="Arial"/>
              </a:rPr>
              <a:t>	Formularios de IS del WASH FIT:</a:t>
            </a:r>
            <a:endParaRPr/>
          </a:p>
          <a:p>
            <a:pPr marL="878605" marR="0" lvl="1" indent="-414635" algn="l" rtl="0">
              <a:spcBef>
                <a:spcPts val="0"/>
              </a:spcBef>
              <a:spcAft>
                <a:spcPts val="0"/>
              </a:spcAft>
              <a:buClr>
                <a:schemeClr val="dk1"/>
              </a:buClr>
              <a:buSzPts val="2177"/>
              <a:buFont typeface="Calibri"/>
              <a:buAutoNum type="arabicPeriod"/>
            </a:pPr>
            <a:r>
              <a:rPr lang="es" sz="2177" b="0" i="0" u="none" strike="noStrike" cap="none">
                <a:solidFill>
                  <a:schemeClr val="dk1"/>
                </a:solidFill>
                <a:latin typeface="Arial"/>
                <a:ea typeface="Arial"/>
                <a:cs typeface="Arial"/>
                <a:sym typeface="Arial"/>
              </a:rPr>
              <a:t>Pozo entubado con bomba manual</a:t>
            </a:r>
            <a:endParaRPr/>
          </a:p>
          <a:p>
            <a:pPr marL="878605" marR="0" lvl="1" indent="-414635" algn="l" rtl="0">
              <a:spcBef>
                <a:spcPts val="0"/>
              </a:spcBef>
              <a:spcAft>
                <a:spcPts val="0"/>
              </a:spcAft>
              <a:buClr>
                <a:schemeClr val="dk1"/>
              </a:buClr>
              <a:buSzPts val="2177"/>
              <a:buFont typeface="Calibri"/>
              <a:buAutoNum type="arabicPeriod"/>
            </a:pPr>
            <a:r>
              <a:rPr lang="es" sz="2177" b="0" i="0" u="none" strike="noStrike" cap="none">
                <a:solidFill>
                  <a:schemeClr val="dk1"/>
                </a:solidFill>
                <a:latin typeface="Arial"/>
                <a:ea typeface="Arial"/>
                <a:cs typeface="Arial"/>
                <a:sym typeface="Arial"/>
              </a:rPr>
              <a:t>Pozo de sondeo con motobomba </a:t>
            </a:r>
            <a:endParaRPr/>
          </a:p>
          <a:p>
            <a:pPr marL="878605" marR="0" lvl="1" indent="-414635" algn="l" rtl="0">
              <a:spcBef>
                <a:spcPts val="0"/>
              </a:spcBef>
              <a:spcAft>
                <a:spcPts val="0"/>
              </a:spcAft>
              <a:buClr>
                <a:schemeClr val="dk1"/>
              </a:buClr>
              <a:buSzPts val="2177"/>
              <a:buFont typeface="Calibri"/>
              <a:buAutoNum type="arabicPeriod"/>
            </a:pPr>
            <a:r>
              <a:rPr lang="es" sz="2177" b="0" i="0" u="none" strike="noStrike" cap="none">
                <a:solidFill>
                  <a:schemeClr val="dk1"/>
                </a:solidFill>
                <a:latin typeface="Arial"/>
                <a:ea typeface="Arial"/>
                <a:cs typeface="Arial"/>
                <a:sym typeface="Arial"/>
              </a:rPr>
              <a:t>Red de distribución de agua corriente, tanques de almacenamiento y grifos </a:t>
            </a:r>
            <a:endParaRPr/>
          </a:p>
          <a:p>
            <a:pPr marL="878605" marR="0" lvl="1" indent="-414635" algn="l" rtl="0">
              <a:spcBef>
                <a:spcPts val="0"/>
              </a:spcBef>
              <a:spcAft>
                <a:spcPts val="0"/>
              </a:spcAft>
              <a:buClr>
                <a:schemeClr val="dk1"/>
              </a:buClr>
              <a:buSzPts val="2177"/>
              <a:buFont typeface="Calibri"/>
              <a:buAutoNum type="arabicPeriod"/>
            </a:pPr>
            <a:r>
              <a:rPr lang="es" sz="2177" b="0" i="0" u="none" strike="noStrike" cap="none">
                <a:solidFill>
                  <a:schemeClr val="dk1"/>
                </a:solidFill>
                <a:latin typeface="Arial"/>
                <a:ea typeface="Arial"/>
                <a:cs typeface="Arial"/>
                <a:sym typeface="Arial"/>
              </a:rPr>
              <a:t>Recogida y almacenamiento del agua de lluvia </a:t>
            </a:r>
            <a:endParaRPr/>
          </a:p>
        </p:txBody>
      </p:sp>
      <p:pic>
        <p:nvPicPr>
          <p:cNvPr id="584" name="Google Shape;584;p48"/>
          <p:cNvPicPr preferRelativeResize="0"/>
          <p:nvPr/>
        </p:nvPicPr>
        <p:blipFill rotWithShape="1">
          <a:blip r:embed="rId3">
            <a:alphaModFix/>
          </a:blip>
          <a:srcRect/>
          <a:stretch/>
        </p:blipFill>
        <p:spPr>
          <a:xfrm>
            <a:off x="6824749" y="1238577"/>
            <a:ext cx="3226458" cy="3918362"/>
          </a:xfrm>
          <a:prstGeom prst="rect">
            <a:avLst/>
          </a:prstGeom>
          <a:noFill/>
          <a:ln>
            <a:noFill/>
          </a:ln>
          <a:effectLst>
            <a:outerShdw blurRad="292100" dist="139700" dir="2700000" algn="tl" rotWithShape="0">
              <a:srgbClr val="333333">
                <a:alpha val="64705"/>
              </a:srgbClr>
            </a:outerShdw>
          </a:effectLst>
        </p:spPr>
      </p:pic>
      <p:pic>
        <p:nvPicPr>
          <p:cNvPr id="585" name="Google Shape;585;p48"/>
          <p:cNvPicPr preferRelativeResize="0"/>
          <p:nvPr/>
        </p:nvPicPr>
        <p:blipFill rotWithShape="1">
          <a:blip r:embed="rId4">
            <a:alphaModFix/>
          </a:blip>
          <a:srcRect/>
          <a:stretch/>
        </p:blipFill>
        <p:spPr>
          <a:xfrm>
            <a:off x="8437978" y="2227815"/>
            <a:ext cx="3570257" cy="4312514"/>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49"/>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solidFill>
                  <a:srgbClr val="000000"/>
                </a:solidFill>
              </a:rPr>
              <a:t>26</a:t>
            </a:fld>
            <a:endParaRPr>
              <a:solidFill>
                <a:srgbClr val="000000"/>
              </a:solidFill>
            </a:endParaRPr>
          </a:p>
        </p:txBody>
      </p:sp>
      <p:sp>
        <p:nvSpPr>
          <p:cNvPr id="594" name="Google Shape;594;p49"/>
          <p:cNvSpPr txBox="1">
            <a:spLocks noGrp="1"/>
          </p:cNvSpPr>
          <p:nvPr>
            <p:ph type="title"/>
          </p:nvPr>
        </p:nvSpPr>
        <p:spPr>
          <a:xfrm>
            <a:off x="838200" y="1280302"/>
            <a:ext cx="4102100" cy="2307496"/>
          </a:xfrm>
          <a:prstGeom prst="rect">
            <a:avLst/>
          </a:prstGeom>
          <a:noFill/>
          <a:ln>
            <a:noFill/>
          </a:ln>
        </p:spPr>
        <p:txBody>
          <a:bodyPr spcFirstLastPara="1" wrap="square" lIns="91425" tIns="45700" rIns="91425" bIns="45700" rtlCol="0" anchor="t" anchorCtr="0">
            <a:noAutofit/>
          </a:bodyPr>
          <a:lstStyle/>
          <a:p>
            <a:pPr marL="0" lvl="0" indent="0" algn="l" rtl="0">
              <a:lnSpc>
                <a:spcPct val="90000"/>
              </a:lnSpc>
              <a:spcBef>
                <a:spcPts val="0"/>
              </a:spcBef>
              <a:spcAft>
                <a:spcPts val="0"/>
              </a:spcAft>
              <a:buClr>
                <a:schemeClr val="lt1"/>
              </a:buClr>
              <a:buSzPts val="4400"/>
              <a:buFont typeface="Arial Narrow"/>
              <a:buNone/>
            </a:pPr>
            <a:r>
              <a:rPr lang="es"/>
              <a:t>Cumplimentar un formulario de IS </a:t>
            </a:r>
            <a:endParaRPr/>
          </a:p>
        </p:txBody>
      </p:sp>
      <p:sp>
        <p:nvSpPr>
          <p:cNvPr id="595" name="Google Shape;595;p49"/>
          <p:cNvSpPr txBox="1">
            <a:spLocks noGrp="1"/>
          </p:cNvSpPr>
          <p:nvPr>
            <p:ph type="body" idx="2"/>
          </p:nvPr>
        </p:nvSpPr>
        <p:spPr>
          <a:xfrm>
            <a:off x="5471912" y="1466011"/>
            <a:ext cx="5361001" cy="4144676"/>
          </a:xfrm>
          <a:prstGeom prst="rect">
            <a:avLst/>
          </a:prstGeom>
          <a:noFill/>
          <a:ln>
            <a:noFill/>
          </a:ln>
        </p:spPr>
        <p:txBody>
          <a:bodyPr spcFirstLastPara="1" wrap="square" lIns="91425" tIns="45700" rIns="91425" bIns="45700" rtlCol="0" anchor="t" anchorCtr="0">
            <a:noAutofit/>
          </a:bodyPr>
          <a:lstStyle/>
          <a:p>
            <a:pPr marL="0" lvl="0" indent="0" algn="l" rtl="0">
              <a:lnSpc>
                <a:spcPct val="90000"/>
              </a:lnSpc>
              <a:spcBef>
                <a:spcPts val="0"/>
              </a:spcBef>
              <a:spcAft>
                <a:spcPts val="0"/>
              </a:spcAft>
              <a:buClr>
                <a:srgbClr val="09164D"/>
              </a:buClr>
              <a:buSzPts val="3200"/>
              <a:buNone/>
            </a:pPr>
            <a:r>
              <a:rPr lang="es" sz="3200" b="1">
                <a:solidFill>
                  <a:srgbClr val="09164D"/>
                </a:solidFill>
              </a:rPr>
              <a:t>Instrucciones </a:t>
            </a:r>
            <a:endParaRPr/>
          </a:p>
          <a:p>
            <a:pPr marL="457200" lvl="0" indent="-457200" algn="l" rtl="0">
              <a:lnSpc>
                <a:spcPct val="90000"/>
              </a:lnSpc>
              <a:spcBef>
                <a:spcPts val="1000"/>
              </a:spcBef>
              <a:spcAft>
                <a:spcPts val="0"/>
              </a:spcAft>
              <a:buClr>
                <a:srgbClr val="09164D"/>
              </a:buClr>
              <a:buSzPts val="3200"/>
              <a:buAutoNum type="arabicPeriod"/>
            </a:pPr>
            <a:r>
              <a:rPr lang="es" sz="3200">
                <a:solidFill>
                  <a:srgbClr val="09164D"/>
                </a:solidFill>
              </a:rPr>
              <a:t>Lean el folleto </a:t>
            </a:r>
            <a:endParaRPr/>
          </a:p>
          <a:p>
            <a:pPr marL="457200" lvl="0" indent="-457200" algn="l" rtl="0">
              <a:lnSpc>
                <a:spcPct val="90000"/>
              </a:lnSpc>
              <a:spcBef>
                <a:spcPts val="1000"/>
              </a:spcBef>
              <a:spcAft>
                <a:spcPts val="0"/>
              </a:spcAft>
              <a:buClr>
                <a:srgbClr val="09164D"/>
              </a:buClr>
              <a:buSzPts val="3200"/>
              <a:buAutoNum type="arabicPeriod"/>
            </a:pPr>
            <a:r>
              <a:rPr lang="es" sz="3200">
                <a:solidFill>
                  <a:srgbClr val="09164D"/>
                </a:solidFill>
              </a:rPr>
              <a:t>En grupos </a:t>
            </a:r>
            <a:endParaRPr/>
          </a:p>
          <a:p>
            <a:pPr marL="1143000" lvl="1" indent="-457200" algn="l" rtl="0">
              <a:lnSpc>
                <a:spcPct val="90000"/>
              </a:lnSpc>
              <a:spcBef>
                <a:spcPts val="500"/>
              </a:spcBef>
              <a:spcAft>
                <a:spcPts val="0"/>
              </a:spcAft>
              <a:buClr>
                <a:srgbClr val="09164D"/>
              </a:buClr>
              <a:buSzPts val="3200"/>
              <a:buFont typeface="Calibri"/>
              <a:buAutoNum type="alphaLcParenR"/>
            </a:pPr>
            <a:r>
              <a:rPr lang="es" sz="3200">
                <a:solidFill>
                  <a:srgbClr val="09164D"/>
                </a:solidFill>
              </a:rPr>
              <a:t>Contesten a las 10 preguntas del formulario de IS</a:t>
            </a:r>
            <a:endParaRPr/>
          </a:p>
          <a:p>
            <a:pPr marL="1143000" lvl="1" indent="-457200" algn="l" rtl="0">
              <a:lnSpc>
                <a:spcPct val="90000"/>
              </a:lnSpc>
              <a:spcBef>
                <a:spcPts val="500"/>
              </a:spcBef>
              <a:spcAft>
                <a:spcPts val="0"/>
              </a:spcAft>
              <a:buClr>
                <a:srgbClr val="09164D"/>
              </a:buClr>
              <a:buSzPts val="3200"/>
              <a:buFont typeface="Calibri"/>
              <a:buAutoNum type="alphaLcParenR"/>
            </a:pPr>
            <a:r>
              <a:rPr lang="es" sz="3200">
                <a:solidFill>
                  <a:srgbClr val="09164D"/>
                </a:solidFill>
              </a:rPr>
              <a:t>Inicien una discusión siguiendo las preguntas de orientación (pág. 3)</a:t>
            </a:r>
            <a:endParaRPr/>
          </a:p>
          <a:p>
            <a:pPr marL="0" lvl="0" indent="0" algn="l" rtl="0">
              <a:lnSpc>
                <a:spcPct val="90000"/>
              </a:lnSpc>
              <a:spcBef>
                <a:spcPts val="1000"/>
              </a:spcBef>
              <a:spcAft>
                <a:spcPts val="0"/>
              </a:spcAft>
              <a:buClr>
                <a:schemeClr val="dk1"/>
              </a:buClr>
              <a:buSzPts val="3200"/>
              <a:buFont typeface="Arial"/>
              <a:buNone/>
            </a:pPr>
            <a:endParaRPr sz="3200"/>
          </a:p>
        </p:txBody>
      </p:sp>
      <p:sp>
        <p:nvSpPr>
          <p:cNvPr id="596" name="Google Shape;596;p49"/>
          <p:cNvSpPr txBox="1">
            <a:spLocks noGrp="1"/>
          </p:cNvSpPr>
          <p:nvPr>
            <p:ph type="body" idx="3"/>
          </p:nvPr>
        </p:nvSpPr>
        <p:spPr>
          <a:xfrm>
            <a:off x="839788" y="495300"/>
            <a:ext cx="4116387" cy="223631"/>
          </a:xfrm>
          <a:prstGeom prst="rect">
            <a:avLst/>
          </a:prstGeom>
          <a:noFill/>
          <a:ln>
            <a:noFill/>
          </a:ln>
        </p:spPr>
        <p:txBody>
          <a:bodyPr spcFirstLastPara="1" wrap="square" lIns="91425" tIns="45700" rIns="91425" bIns="45700" rtlCol="0" anchor="t" anchorCtr="0">
            <a:noAutofit/>
          </a:bodyPr>
          <a:lstStyle/>
          <a:p>
            <a:pPr marL="0" lvl="0" indent="0" algn="l" rtl="0">
              <a:lnSpc>
                <a:spcPct val="90000"/>
              </a:lnSpc>
              <a:spcBef>
                <a:spcPts val="0"/>
              </a:spcBef>
              <a:spcAft>
                <a:spcPts val="0"/>
              </a:spcAft>
              <a:buClr>
                <a:schemeClr val="lt2"/>
              </a:buClr>
              <a:buSzPts val="4400"/>
              <a:buNone/>
            </a:pPr>
            <a:r>
              <a:rPr lang="es" sz="4400"/>
              <a:t>EJERCICIO</a:t>
            </a:r>
            <a:endParaRPr/>
          </a:p>
        </p:txBody>
      </p:sp>
      <p:grpSp>
        <p:nvGrpSpPr>
          <p:cNvPr id="597" name="Google Shape;597;p49"/>
          <p:cNvGrpSpPr/>
          <p:nvPr/>
        </p:nvGrpSpPr>
        <p:grpSpPr>
          <a:xfrm>
            <a:off x="10531841" y="567394"/>
            <a:ext cx="1458601" cy="1556638"/>
            <a:chOff x="10475415" y="275913"/>
            <a:chExt cx="1458677" cy="1556719"/>
          </a:xfrm>
        </p:grpSpPr>
        <p:pic>
          <p:nvPicPr>
            <p:cNvPr id="598" name="Google Shape;598;p49"/>
            <p:cNvPicPr preferRelativeResize="0"/>
            <p:nvPr/>
          </p:nvPicPr>
          <p:blipFill rotWithShape="1">
            <a:blip r:embed="rId3">
              <a:alphaModFix/>
            </a:blip>
            <a:srcRect/>
            <a:stretch/>
          </p:blipFill>
          <p:spPr>
            <a:xfrm>
              <a:off x="10727487" y="275913"/>
              <a:ext cx="1030462" cy="1030462"/>
            </a:xfrm>
            <a:prstGeom prst="rect">
              <a:avLst/>
            </a:prstGeom>
            <a:noFill/>
            <a:ln>
              <a:noFill/>
            </a:ln>
          </p:spPr>
        </p:pic>
        <p:sp>
          <p:nvSpPr>
            <p:cNvPr id="599" name="Google Shape;599;p49"/>
            <p:cNvSpPr txBox="1"/>
            <p:nvPr/>
          </p:nvSpPr>
          <p:spPr>
            <a:xfrm>
              <a:off x="10475415" y="1279626"/>
              <a:ext cx="1458677" cy="553006"/>
            </a:xfrm>
            <a:prstGeom prst="rect">
              <a:avLst/>
            </a:prstGeom>
            <a:noFill/>
            <a:ln>
              <a:noFill/>
            </a:ln>
          </p:spPr>
          <p:txBody>
            <a:bodyPr spcFirstLastPara="1" wrap="square" lIns="91425" tIns="45700" rIns="91425" bIns="45700" rtlCol="0" anchor="t" anchorCtr="0">
              <a:normAutofit/>
            </a:bodyPr>
            <a:lstStyle/>
            <a:p>
              <a:pPr marL="0" marR="0" lvl="0" indent="0" algn="l" rtl="0">
                <a:lnSpc>
                  <a:spcPct val="90000"/>
                </a:lnSpc>
                <a:spcBef>
                  <a:spcPts val="0"/>
                </a:spcBef>
                <a:spcAft>
                  <a:spcPts val="0"/>
                </a:spcAft>
                <a:buClr>
                  <a:srgbClr val="002060"/>
                </a:buClr>
                <a:buSzPts val="2800"/>
                <a:buFont typeface="Arial"/>
                <a:buNone/>
              </a:pPr>
              <a:r>
                <a:rPr lang="es" sz="2800">
                  <a:solidFill>
                    <a:srgbClr val="002060"/>
                  </a:solidFill>
                  <a:latin typeface="Arial"/>
                  <a:ea typeface="Arial"/>
                  <a:cs typeface="Arial"/>
                  <a:sym typeface="Arial"/>
                </a:rPr>
                <a:t>30 min.</a:t>
              </a:r>
              <a:endParaRPr/>
            </a:p>
          </p:txBody>
        </p:sp>
      </p:grpSp>
      <p:sp>
        <p:nvSpPr>
          <p:cNvPr id="600" name="Google Shape;600;p49"/>
          <p:cNvSpPr txBox="1"/>
          <p:nvPr/>
        </p:nvSpPr>
        <p:spPr>
          <a:xfrm>
            <a:off x="5237861" y="0"/>
            <a:ext cx="6954138" cy="369332"/>
          </a:xfrm>
          <a:prstGeom prst="rect">
            <a:avLst/>
          </a:prstGeom>
          <a:solidFill>
            <a:schemeClr val="dk1"/>
          </a:solid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1800" b="1">
                <a:solidFill>
                  <a:schemeClr val="lt1"/>
                </a:solidFill>
                <a:latin typeface="Arial"/>
                <a:ea typeface="Arial"/>
                <a:cs typeface="Arial"/>
                <a:sym typeface="Arial"/>
              </a:rPr>
              <a:t>Formulario de IS 1: Pozo entubado con bomba manual</a:t>
            </a:r>
            <a:endParaRPr/>
          </a:p>
        </p:txBody>
      </p:sp>
      <p:pic>
        <p:nvPicPr>
          <p:cNvPr id="601" name="Google Shape;601;p49"/>
          <p:cNvPicPr preferRelativeResize="0"/>
          <p:nvPr/>
        </p:nvPicPr>
        <p:blipFill rotWithShape="1">
          <a:blip r:embed="rId4">
            <a:alphaModFix/>
          </a:blip>
          <a:srcRect/>
          <a:stretch/>
        </p:blipFill>
        <p:spPr>
          <a:xfrm>
            <a:off x="558102" y="3961286"/>
            <a:ext cx="4398073" cy="2602946"/>
          </a:xfrm>
          <a:prstGeom prst="rect">
            <a:avLst/>
          </a:prstGeom>
          <a:noFill/>
          <a:ln>
            <a:noFill/>
          </a:ln>
          <a:effectLst>
            <a:outerShdw blurRad="292100" dist="139700" dir="2700000" algn="tl" rotWithShape="0">
              <a:srgbClr val="333333">
                <a:alpha val="64705"/>
              </a:srgbClr>
            </a:outerShdw>
          </a:effectLst>
        </p:spPr>
      </p:pic>
      <p:grpSp>
        <p:nvGrpSpPr>
          <p:cNvPr id="602" name="Google Shape;602;p49"/>
          <p:cNvGrpSpPr/>
          <p:nvPr/>
        </p:nvGrpSpPr>
        <p:grpSpPr>
          <a:xfrm>
            <a:off x="10889573" y="2132865"/>
            <a:ext cx="743136" cy="734102"/>
            <a:chOff x="9555224" y="5116370"/>
            <a:chExt cx="1161098" cy="1171184"/>
          </a:xfrm>
        </p:grpSpPr>
        <p:pic>
          <p:nvPicPr>
            <p:cNvPr id="603" name="Google Shape;603;p49" descr="Shape&#10;&#10;Description automatically generated with low confidence"/>
            <p:cNvPicPr preferRelativeResize="0"/>
            <p:nvPr/>
          </p:nvPicPr>
          <p:blipFill rotWithShape="1">
            <a:blip r:embed="rId5">
              <a:alphaModFix/>
            </a:blip>
            <a:srcRect/>
            <a:stretch/>
          </p:blipFill>
          <p:spPr>
            <a:xfrm>
              <a:off x="9623552" y="5313519"/>
              <a:ext cx="1004243" cy="847983"/>
            </a:xfrm>
            <a:prstGeom prst="rect">
              <a:avLst/>
            </a:prstGeom>
            <a:noFill/>
            <a:ln>
              <a:noFill/>
            </a:ln>
          </p:spPr>
        </p:pic>
        <p:sp>
          <p:nvSpPr>
            <p:cNvPr id="604" name="Google Shape;604;p49"/>
            <p:cNvSpPr/>
            <p:nvPr/>
          </p:nvSpPr>
          <p:spPr>
            <a:xfrm>
              <a:off x="9555224" y="5116370"/>
              <a:ext cx="1161098" cy="1171184"/>
            </a:xfrm>
            <a:prstGeom prst="ellipse">
              <a:avLst/>
            </a:prstGeom>
            <a:noFill/>
            <a:ln w="19050" cap="flat" cmpd="sng">
              <a:solidFill>
                <a:srgbClr val="02020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609" name="Google Shape;609;p50" descr="Publication cover">
            <a:hlinkClick r:id="rId3"/>
          </p:cNvPr>
          <p:cNvPicPr preferRelativeResize="0"/>
          <p:nvPr/>
        </p:nvPicPr>
        <p:blipFill rotWithShape="1">
          <a:blip r:embed="rId4">
            <a:alphaModFix/>
          </a:blip>
          <a:srcRect/>
          <a:stretch/>
        </p:blipFill>
        <p:spPr>
          <a:xfrm>
            <a:off x="10675673" y="4861951"/>
            <a:ext cx="1295347" cy="1813486"/>
          </a:xfrm>
          <a:prstGeom prst="rect">
            <a:avLst/>
          </a:prstGeom>
          <a:noFill/>
          <a:ln>
            <a:noFill/>
          </a:ln>
          <a:effectLst>
            <a:outerShdw blurRad="292100" dist="139700" dir="2700000" algn="tl" rotWithShape="0">
              <a:srgbClr val="333333">
                <a:alpha val="64705"/>
              </a:srgbClr>
            </a:outerShdw>
          </a:effectLst>
        </p:spPr>
      </p:pic>
      <p:sp>
        <p:nvSpPr>
          <p:cNvPr id="610" name="Google Shape;610;p50"/>
          <p:cNvSpPr txBox="1">
            <a:spLocks noGrp="1"/>
          </p:cNvSpPr>
          <p:nvPr>
            <p:ph type="title"/>
          </p:nvPr>
        </p:nvSpPr>
        <p:spPr>
          <a:xfrm>
            <a:off x="838200" y="365125"/>
            <a:ext cx="10515600" cy="714375"/>
          </a:xfrm>
          <a:prstGeom prst="rect">
            <a:avLst/>
          </a:prstGeom>
          <a:noFill/>
          <a:ln>
            <a:noFill/>
          </a:ln>
        </p:spPr>
        <p:txBody>
          <a:bodyPr spcFirstLastPara="1" wrap="square" lIns="91425" tIns="45700" rIns="91425" bIns="45700" rtlCol="0" anchor="t" anchorCtr="0">
            <a:noAutofit/>
          </a:bodyPr>
          <a:lstStyle/>
          <a:p>
            <a:pPr marL="0" lvl="0" indent="0" algn="ctr" rtl="0">
              <a:lnSpc>
                <a:spcPct val="90000"/>
              </a:lnSpc>
              <a:spcBef>
                <a:spcPts val="0"/>
              </a:spcBef>
              <a:spcAft>
                <a:spcPts val="0"/>
              </a:spcAft>
              <a:buClr>
                <a:schemeClr val="dk2"/>
              </a:buClr>
              <a:buSzPts val="3016"/>
              <a:buFont typeface="Arial Narrow"/>
              <a:buNone/>
            </a:pPr>
            <a:r>
              <a:rPr lang="es" sz="3016"/>
              <a:t>¿Qué tecnología se habrá de utilizar si no se dispone de agua corriente tratada y gestionada sin riesgos? </a:t>
            </a:r>
            <a:br>
              <a:rPr lang="en-US" sz="3016"/>
            </a:br>
            <a:endParaRPr sz="1800">
              <a:solidFill>
                <a:srgbClr val="09164D"/>
              </a:solidFill>
            </a:endParaRPr>
          </a:p>
        </p:txBody>
      </p:sp>
      <p:sp>
        <p:nvSpPr>
          <p:cNvPr id="611" name="Google Shape;611;p50"/>
          <p:cNvSpPr txBox="1">
            <a:spLocks noGrp="1"/>
          </p:cNvSpPr>
          <p:nvPr>
            <p:ph type="body" idx="1"/>
          </p:nvPr>
        </p:nvSpPr>
        <p:spPr>
          <a:xfrm>
            <a:off x="220979" y="6492875"/>
            <a:ext cx="5092602" cy="365125"/>
          </a:xfrm>
          <a:prstGeom prst="rect">
            <a:avLst/>
          </a:prstGeom>
          <a:solidFill>
            <a:schemeClr val="dk1"/>
          </a:solidFill>
          <a:ln>
            <a:noFill/>
          </a:ln>
        </p:spPr>
        <p:txBody>
          <a:bodyPr spcFirstLastPara="1" wrap="square" lIns="91425" tIns="45700" rIns="91425" bIns="45700" rtlCol="0" anchor="t" anchorCtr="0">
            <a:normAutofit fontScale="62500" lnSpcReduction="20000"/>
          </a:bodyPr>
          <a:lstStyle/>
          <a:p>
            <a:pPr marL="0" lvl="0" indent="0" algn="l" rtl="0">
              <a:lnSpc>
                <a:spcPct val="90000"/>
              </a:lnSpc>
              <a:spcBef>
                <a:spcPts val="0"/>
              </a:spcBef>
              <a:spcAft>
                <a:spcPts val="0"/>
              </a:spcAft>
              <a:buClr>
                <a:schemeClr val="lt1"/>
              </a:buClr>
              <a:buSzPct val="100000"/>
              <a:buNone/>
            </a:pPr>
            <a:r>
              <a:rPr lang="es" u="sng">
                <a:solidFill>
                  <a:schemeClr val="hlink"/>
                </a:solidFill>
                <a:latin typeface="Arial"/>
                <a:ea typeface="Arial"/>
                <a:cs typeface="Arial"/>
                <a:sym typeface="Arial"/>
                <a:hlinkClick r:id="rId3"/>
              </a:rPr>
              <a:t>https://www.who.int/tools/international-scheme-to-evaluate-household-water-treatment-technologies</a:t>
            </a:r>
            <a:r>
              <a:rPr lang="es">
                <a:latin typeface="Arial"/>
                <a:ea typeface="Arial"/>
                <a:cs typeface="Arial"/>
                <a:sym typeface="Arial"/>
              </a:rPr>
              <a:t> </a:t>
            </a:r>
            <a:endParaRPr>
              <a:latin typeface="Arial"/>
              <a:ea typeface="Arial"/>
              <a:cs typeface="Arial"/>
              <a:sym typeface="Arial"/>
            </a:endParaRPr>
          </a:p>
        </p:txBody>
      </p:sp>
      <p:sp>
        <p:nvSpPr>
          <p:cNvPr id="612" name="Google Shape;612;p50"/>
          <p:cNvSpPr txBox="1">
            <a:spLocks noGrp="1"/>
          </p:cNvSpPr>
          <p:nvPr>
            <p:ph type="body" idx="3"/>
          </p:nvPr>
        </p:nvSpPr>
        <p:spPr>
          <a:xfrm>
            <a:off x="482600" y="1254125"/>
            <a:ext cx="10871200" cy="365125"/>
          </a:xfrm>
          <a:prstGeom prst="rect">
            <a:avLst/>
          </a:prstGeom>
          <a:solidFill>
            <a:schemeClr val="dk1"/>
          </a:solidFill>
          <a:ln>
            <a:noFill/>
          </a:ln>
        </p:spPr>
        <p:txBody>
          <a:bodyPr spcFirstLastPara="1" wrap="square" lIns="91425" tIns="45700" rIns="91425" bIns="45700" rtlCol="0" anchor="t" anchorCtr="0">
            <a:noAutofit/>
          </a:bodyPr>
          <a:lstStyle/>
          <a:p>
            <a:pPr marL="0" lvl="0" indent="0" algn="l" rtl="0">
              <a:lnSpc>
                <a:spcPct val="90000"/>
              </a:lnSpc>
              <a:spcBef>
                <a:spcPts val="0"/>
              </a:spcBef>
              <a:spcAft>
                <a:spcPts val="0"/>
              </a:spcAft>
              <a:buClr>
                <a:schemeClr val="lt1"/>
              </a:buClr>
              <a:buSzPts val="2000"/>
              <a:buFont typeface="Arial Narrow"/>
              <a:buNone/>
            </a:pPr>
            <a:r>
              <a:rPr lang="es" sz="2000">
                <a:solidFill>
                  <a:schemeClr val="lt1"/>
                </a:solidFill>
              </a:rPr>
              <a:t> Consulte el </a:t>
            </a:r>
            <a:r>
              <a:rPr lang="en" sz="2000" i="1">
                <a:solidFill>
                  <a:schemeClr val="lt1"/>
                </a:solidFill>
              </a:rPr>
              <a:t>Scheme to Evaluate Household Water Treatment Performance</a:t>
            </a:r>
            <a:r>
              <a:rPr lang="en" sz="2000">
                <a:solidFill>
                  <a:schemeClr val="lt1"/>
                </a:solidFill>
              </a:rPr>
              <a:t> (Sistema para evaluar el rendimiento del tratamiento del agua en los hogares) de la OMS</a:t>
            </a:r>
            <a:endParaRPr/>
          </a:p>
          <a:p>
            <a:pPr marL="0" lvl="0" indent="0" algn="l" rtl="0">
              <a:lnSpc>
                <a:spcPct val="90000"/>
              </a:lnSpc>
              <a:spcBef>
                <a:spcPts val="1000"/>
              </a:spcBef>
              <a:spcAft>
                <a:spcPts val="0"/>
              </a:spcAft>
              <a:buClr>
                <a:schemeClr val="dk2"/>
              </a:buClr>
              <a:buSzPts val="2000"/>
              <a:buFont typeface="Arial Narrow"/>
              <a:buNone/>
            </a:pPr>
            <a:endParaRPr>
              <a:solidFill>
                <a:schemeClr val="lt1"/>
              </a:solidFill>
            </a:endParaRPr>
          </a:p>
        </p:txBody>
      </p:sp>
      <p:sp>
        <p:nvSpPr>
          <p:cNvPr id="613" name="Google Shape;613;p50"/>
          <p:cNvSpPr txBox="1">
            <a:spLocks noGrp="1"/>
          </p:cNvSpPr>
          <p:nvPr>
            <p:ph type="body" idx="4"/>
          </p:nvPr>
        </p:nvSpPr>
        <p:spPr>
          <a:xfrm>
            <a:off x="482600" y="1772618"/>
            <a:ext cx="10707277" cy="4579766"/>
          </a:xfrm>
          <a:prstGeom prst="rect">
            <a:avLst/>
          </a:prstGeom>
          <a:noFill/>
          <a:ln>
            <a:noFill/>
          </a:ln>
        </p:spPr>
        <p:txBody>
          <a:bodyPr spcFirstLastPara="1" wrap="square" lIns="91425" tIns="45700" rIns="91425" bIns="45700" rtlCol="0" anchor="t" anchorCtr="0">
            <a:noAutofit/>
          </a:bodyPr>
          <a:lstStyle/>
          <a:p>
            <a:pPr marL="0" lvl="0" indent="0" algn="l" rtl="0">
              <a:lnSpc>
                <a:spcPct val="90000"/>
              </a:lnSpc>
              <a:spcBef>
                <a:spcPts val="0"/>
              </a:spcBef>
              <a:spcAft>
                <a:spcPts val="0"/>
              </a:spcAft>
              <a:buClr>
                <a:schemeClr val="dk1"/>
              </a:buClr>
              <a:buSzPts val="2200"/>
              <a:buFont typeface="Arial"/>
              <a:buNone/>
            </a:pPr>
            <a:r>
              <a:rPr lang="es" sz="2200" dirty="0"/>
              <a:t>Las tecnologías de tratamiento del agua deben cumplir las normas de rendimiento de la OMS en materia de tratamiento y almacenamiento sin riesgos del agua en los hogares o puntos de consumo.</a:t>
            </a:r>
            <a:endParaRPr dirty="0"/>
          </a:p>
          <a:p>
            <a:pPr marL="0" marR="0" lvl="0" indent="0" algn="l" rtl="0">
              <a:lnSpc>
                <a:spcPct val="100000"/>
              </a:lnSpc>
              <a:spcBef>
                <a:spcPts val="660"/>
              </a:spcBef>
              <a:spcAft>
                <a:spcPts val="0"/>
              </a:spcAft>
              <a:buClr>
                <a:schemeClr val="dk1"/>
              </a:buClr>
              <a:buSzPts val="2200"/>
              <a:buNone/>
            </a:pPr>
            <a:endParaRPr sz="2200" dirty="0"/>
          </a:p>
          <a:p>
            <a:pPr marL="0" marR="0" lvl="0" indent="0" algn="l" rtl="0">
              <a:lnSpc>
                <a:spcPct val="100000"/>
              </a:lnSpc>
              <a:spcBef>
                <a:spcPts val="660"/>
              </a:spcBef>
              <a:spcAft>
                <a:spcPts val="0"/>
              </a:spcAft>
              <a:buClr>
                <a:schemeClr val="dk1"/>
              </a:buClr>
              <a:buSzPts val="2200"/>
              <a:buNone/>
            </a:pPr>
            <a:r>
              <a:rPr lang="es" sz="2200" dirty="0"/>
              <a:t>Tecnologías con mayor rendimiento:</a:t>
            </a:r>
            <a:endParaRPr dirty="0"/>
          </a:p>
          <a:p>
            <a:pPr marL="800100" marR="0" lvl="1" indent="-342900" algn="l" rtl="0">
              <a:lnSpc>
                <a:spcPct val="100000"/>
              </a:lnSpc>
              <a:spcBef>
                <a:spcPts val="660"/>
              </a:spcBef>
              <a:spcAft>
                <a:spcPts val="0"/>
              </a:spcAft>
              <a:buClr>
                <a:schemeClr val="dk1"/>
              </a:buClr>
              <a:buSzPts val="2200"/>
              <a:buFont typeface="Arial"/>
              <a:buChar char="•"/>
            </a:pPr>
            <a:r>
              <a:rPr lang="es" sz="2200" dirty="0">
                <a:latin typeface="Arial"/>
                <a:ea typeface="Arial"/>
                <a:cs typeface="Arial"/>
                <a:sym typeface="Arial"/>
              </a:rPr>
              <a:t>Incluye, entre otros, filtros de membrana, desinfección por medio de radiación ultravioleta o floculantes, ebullición y desinfección solar.  </a:t>
            </a:r>
            <a:endParaRPr dirty="0"/>
          </a:p>
          <a:p>
            <a:pPr marL="800100" marR="0" lvl="1" indent="-342900" algn="l" rtl="0">
              <a:lnSpc>
                <a:spcPct val="100000"/>
              </a:lnSpc>
              <a:spcBef>
                <a:spcPts val="660"/>
              </a:spcBef>
              <a:spcAft>
                <a:spcPts val="0"/>
              </a:spcAft>
              <a:buClr>
                <a:schemeClr val="dk1"/>
              </a:buClr>
              <a:buSzPts val="2200"/>
              <a:buFont typeface="Arial"/>
              <a:buChar char="•"/>
            </a:pPr>
            <a:r>
              <a:rPr lang="es" sz="2200" dirty="0">
                <a:latin typeface="Arial"/>
                <a:ea typeface="Arial"/>
                <a:cs typeface="Arial"/>
                <a:sym typeface="Arial"/>
              </a:rPr>
              <a:t>Se recomiendan cuando se trata de grupos vulnerables (p. ej., personas con VIH o bebés). </a:t>
            </a:r>
            <a:endParaRPr dirty="0"/>
          </a:p>
          <a:p>
            <a:pPr marL="800100" marR="0" lvl="1" indent="-342900" algn="l" rtl="0">
              <a:lnSpc>
                <a:spcPct val="100000"/>
              </a:lnSpc>
              <a:spcBef>
                <a:spcPts val="660"/>
              </a:spcBef>
              <a:spcAft>
                <a:spcPts val="0"/>
              </a:spcAft>
              <a:buClr>
                <a:schemeClr val="dk1"/>
              </a:buClr>
              <a:buSzPts val="2200"/>
              <a:buFont typeface="Arial"/>
              <a:buChar char="•"/>
            </a:pPr>
            <a:r>
              <a:rPr lang="es" sz="2200" dirty="0">
                <a:latin typeface="Arial"/>
                <a:ea typeface="Arial"/>
                <a:cs typeface="Arial"/>
                <a:sym typeface="Arial"/>
              </a:rPr>
              <a:t>Se recomiendan cuando no se conoce el patógeno concreto que causa preocupación.</a:t>
            </a:r>
            <a:endParaRPr dirty="0"/>
          </a:p>
        </p:txBody>
      </p:sp>
      <p:sp>
        <p:nvSpPr>
          <p:cNvPr id="614" name="Google Shape;614;p50"/>
          <p:cNvSpPr txBox="1"/>
          <p:nvPr/>
        </p:nvSpPr>
        <p:spPr>
          <a:xfrm rot="-1811583">
            <a:off x="4418911" y="2436287"/>
            <a:ext cx="6196784" cy="1631175"/>
          </a:xfrm>
          <a:prstGeom prst="rect">
            <a:avLst/>
          </a:prstGeom>
          <a:solidFill>
            <a:schemeClr val="lt1"/>
          </a:solidFill>
          <a:ln w="28575" cap="flat" cmpd="sng">
            <a:solidFill>
              <a:srgbClr val="614F0B"/>
            </a:solidFill>
            <a:prstDash val="solid"/>
            <a:round/>
            <a:headEnd type="none" w="sm" len="sm"/>
            <a:tailEnd type="none" w="sm" len="sm"/>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2000" dirty="0">
                <a:solidFill>
                  <a:srgbClr val="1A4164"/>
                </a:solidFill>
                <a:sym typeface="Arial"/>
              </a:rPr>
              <a:t>¡Elija con cuidado! En la última lista de tecnologías evaluadas (de febrero de 2022), </a:t>
            </a:r>
            <a:endParaRPr sz="2000" dirty="0">
              <a:solidFill>
                <a:srgbClr val="D4B01A"/>
              </a:solidFill>
              <a:sym typeface="Arial"/>
            </a:endParaRPr>
          </a:p>
          <a:p>
            <a:pPr marL="0" marR="0" lvl="0" indent="0" algn="ctr" rtl="0">
              <a:spcBef>
                <a:spcPts val="0"/>
              </a:spcBef>
              <a:spcAft>
                <a:spcPts val="0"/>
              </a:spcAft>
              <a:buNone/>
            </a:pPr>
            <a:r>
              <a:rPr lang="es" sz="2000" u="sng" dirty="0">
                <a:solidFill>
                  <a:srgbClr val="D4B01A"/>
                </a:solidFill>
                <a:sym typeface="Arial"/>
              </a:rPr>
              <a:t>7 de cada 47 tecnologías</a:t>
            </a:r>
            <a:r>
              <a:rPr lang="es" sz="2000" dirty="0">
                <a:solidFill>
                  <a:srgbClr val="D4B01A"/>
                </a:solidFill>
                <a:sym typeface="Arial"/>
              </a:rPr>
              <a:t> no cumplen los criterios de rendimiento de la OMS. Véanse las dispositivas complementarias para consultar una lista completa </a:t>
            </a:r>
            <a:endParaRPr sz="2000" dirty="0"/>
          </a:p>
        </p:txBody>
      </p:sp>
      <p:sp>
        <p:nvSpPr>
          <p:cNvPr id="615" name="Google Shape;615;p50"/>
          <p:cNvSpPr txBox="1">
            <a:spLocks noGrp="1"/>
          </p:cNvSpPr>
          <p:nvPr>
            <p:ph type="sldNum" idx="12"/>
          </p:nvPr>
        </p:nvSpPr>
        <p:spPr>
          <a:xfrm>
            <a:off x="11875" y="635611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27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
                                        </p:tgtEl>
                                        <p:attrNameLst>
                                          <p:attrName>style.visibility</p:attrName>
                                        </p:attrNameLst>
                                      </p:cBhvr>
                                      <p:to>
                                        <p:strVal val="visible"/>
                                      </p:to>
                                    </p:set>
                                    <p:animEffect transition="in" filter="fade">
                                      <p:cBhvr>
                                        <p:cTn id="7" dur="500"/>
                                        <p:tgtEl>
                                          <p:spTgt spid="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51"/>
          <p:cNvSpPr txBox="1">
            <a:spLocks noGrp="1"/>
          </p:cNvSpPr>
          <p:nvPr>
            <p:ph type="body" idx="1"/>
          </p:nvPr>
        </p:nvSpPr>
        <p:spPr>
          <a:xfrm>
            <a:off x="630600" y="1372615"/>
            <a:ext cx="5228501" cy="5577285"/>
          </a:xfrm>
          <a:prstGeom prst="rect">
            <a:avLst/>
          </a:prstGeom>
          <a:noFill/>
          <a:ln>
            <a:noFill/>
          </a:ln>
        </p:spPr>
        <p:txBody>
          <a:bodyPr spcFirstLastPara="1" wrap="square" lIns="91425" tIns="45700" rIns="91425" bIns="45700" rtlCol="0" anchor="t" anchorCtr="0">
            <a:normAutofit lnSpcReduction="10000"/>
          </a:bodyPr>
          <a:lstStyle/>
          <a:p>
            <a:pPr marL="0" lvl="0" indent="0" algn="l" rtl="0">
              <a:lnSpc>
                <a:spcPct val="90000"/>
              </a:lnSpc>
              <a:spcBef>
                <a:spcPts val="0"/>
              </a:spcBef>
              <a:spcAft>
                <a:spcPts val="0"/>
              </a:spcAft>
              <a:buClr>
                <a:srgbClr val="09164D"/>
              </a:buClr>
              <a:buSzPts val="2400"/>
              <a:buNone/>
            </a:pPr>
            <a:r>
              <a:rPr lang="es" sz="2400">
                <a:solidFill>
                  <a:srgbClr val="09164D"/>
                </a:solidFill>
              </a:rPr>
              <a:t>Ha regresado al establecimiento. </a:t>
            </a:r>
            <a:endParaRPr/>
          </a:p>
          <a:p>
            <a:pPr marL="0" lvl="0" indent="0" algn="l" rtl="0">
              <a:lnSpc>
                <a:spcPct val="90000"/>
              </a:lnSpc>
              <a:spcBef>
                <a:spcPts val="1000"/>
              </a:spcBef>
              <a:spcAft>
                <a:spcPts val="0"/>
              </a:spcAft>
              <a:buClr>
                <a:srgbClr val="09164D"/>
              </a:buClr>
              <a:buSzPts val="2400"/>
              <a:buNone/>
            </a:pPr>
            <a:r>
              <a:rPr lang="es" sz="2400">
                <a:solidFill>
                  <a:srgbClr val="09164D"/>
                </a:solidFill>
              </a:rPr>
              <a:t>El equipo ha llevado a cabo una inspección de saneamiento y ha detectado un </a:t>
            </a:r>
            <a:r>
              <a:rPr lang="es" sz="2400" b="1">
                <a:solidFill>
                  <a:srgbClr val="D4B01A"/>
                </a:solidFill>
              </a:rPr>
              <a:t>riesgo medio</a:t>
            </a:r>
            <a:r>
              <a:rPr lang="es" sz="2400">
                <a:solidFill>
                  <a:srgbClr val="09164D"/>
                </a:solidFill>
              </a:rPr>
              <a:t> en el suministro de agua. Usted ha llevado a cabo una comprobación y ha visto que </a:t>
            </a:r>
            <a:r>
              <a:rPr lang="es" sz="2400" b="1">
                <a:solidFill>
                  <a:srgbClr val="D4B01A"/>
                </a:solidFill>
              </a:rPr>
              <a:t>no hay cloro en el agua. </a:t>
            </a:r>
            <a:endParaRPr/>
          </a:p>
          <a:p>
            <a:pPr marL="0" lvl="0" indent="0" algn="l" rtl="0">
              <a:lnSpc>
                <a:spcPct val="90000"/>
              </a:lnSpc>
              <a:spcBef>
                <a:spcPts val="1000"/>
              </a:spcBef>
              <a:spcAft>
                <a:spcPts val="0"/>
              </a:spcAft>
              <a:buClr>
                <a:srgbClr val="09164D"/>
              </a:buClr>
              <a:buSzPts val="2400"/>
              <a:buNone/>
            </a:pPr>
            <a:r>
              <a:rPr lang="es" sz="2400">
                <a:solidFill>
                  <a:srgbClr val="09164D"/>
                </a:solidFill>
              </a:rPr>
              <a:t>El regulador local le ha dicho que el agua </a:t>
            </a:r>
            <a:r>
              <a:rPr lang="es" sz="2400" b="1">
                <a:solidFill>
                  <a:srgbClr val="D4B01A"/>
                </a:solidFill>
              </a:rPr>
              <a:t>ha excedido los límites de </a:t>
            </a:r>
            <a:r>
              <a:rPr lang="es" sz="2400" b="1" i="1">
                <a:solidFill>
                  <a:srgbClr val="D4B01A"/>
                </a:solidFill>
              </a:rPr>
              <a:t>E. coli </a:t>
            </a:r>
            <a:r>
              <a:rPr lang="es" sz="2400" b="1">
                <a:solidFill>
                  <a:srgbClr val="D4B01A"/>
                </a:solidFill>
              </a:rPr>
              <a:t>cinco veces</a:t>
            </a:r>
            <a:r>
              <a:rPr lang="es" sz="2400">
                <a:solidFill>
                  <a:srgbClr val="09164D"/>
                </a:solidFill>
              </a:rPr>
              <a:t> en los últimos 30 días</a:t>
            </a:r>
            <a:r>
              <a:rPr lang="es" sz="2400">
                <a:solidFill>
                  <a:srgbClr val="D4B01A"/>
                </a:solidFill>
              </a:rPr>
              <a:t>. </a:t>
            </a:r>
            <a:endParaRPr/>
          </a:p>
          <a:p>
            <a:pPr marL="0" lvl="0" indent="0" algn="l" rtl="0">
              <a:lnSpc>
                <a:spcPct val="90000"/>
              </a:lnSpc>
              <a:spcBef>
                <a:spcPts val="1000"/>
              </a:spcBef>
              <a:spcAft>
                <a:spcPts val="0"/>
              </a:spcAft>
              <a:buClr>
                <a:srgbClr val="09164D"/>
              </a:buClr>
              <a:buSzPts val="2400"/>
              <a:buNone/>
            </a:pPr>
            <a:r>
              <a:rPr lang="es" sz="2400">
                <a:solidFill>
                  <a:srgbClr val="09164D"/>
                </a:solidFill>
              </a:rPr>
              <a:t>En los últimos cinco años se han producido </a:t>
            </a:r>
            <a:r>
              <a:rPr lang="es" sz="2400" b="1">
                <a:solidFill>
                  <a:srgbClr val="D4B01A"/>
                </a:solidFill>
              </a:rPr>
              <a:t>tres grandes inundaciones</a:t>
            </a:r>
            <a:r>
              <a:rPr lang="es" sz="2400">
                <a:solidFill>
                  <a:srgbClr val="D4B01A"/>
                </a:solidFill>
              </a:rPr>
              <a:t>.</a:t>
            </a:r>
            <a:endParaRPr/>
          </a:p>
          <a:p>
            <a:pPr marL="0" lvl="0" indent="0" algn="l" rtl="0">
              <a:lnSpc>
                <a:spcPct val="90000"/>
              </a:lnSpc>
              <a:spcBef>
                <a:spcPts val="1000"/>
              </a:spcBef>
              <a:spcAft>
                <a:spcPts val="0"/>
              </a:spcAft>
              <a:buClr>
                <a:srgbClr val="09164D"/>
              </a:buClr>
              <a:buSzPts val="2400"/>
              <a:buNone/>
            </a:pPr>
            <a:r>
              <a:rPr lang="es" sz="2400">
                <a:solidFill>
                  <a:srgbClr val="09164D"/>
                </a:solidFill>
              </a:rPr>
              <a:t>Además, el establecimiento carece de energía eléctrica fiable. </a:t>
            </a:r>
            <a:endParaRPr/>
          </a:p>
          <a:p>
            <a:pPr marL="0" lvl="0" indent="0" algn="l" rtl="0">
              <a:lnSpc>
                <a:spcPct val="90000"/>
              </a:lnSpc>
              <a:spcBef>
                <a:spcPts val="1000"/>
              </a:spcBef>
              <a:spcAft>
                <a:spcPts val="0"/>
              </a:spcAft>
              <a:buClr>
                <a:schemeClr val="dk1"/>
              </a:buClr>
              <a:buSzPts val="2400"/>
              <a:buNone/>
            </a:pPr>
            <a:endParaRPr sz="2400">
              <a:solidFill>
                <a:srgbClr val="09164D"/>
              </a:solidFill>
            </a:endParaRPr>
          </a:p>
          <a:p>
            <a:pPr marL="0" lvl="0" indent="0" algn="l" rtl="0">
              <a:lnSpc>
                <a:spcPct val="90000"/>
              </a:lnSpc>
              <a:spcBef>
                <a:spcPts val="1000"/>
              </a:spcBef>
              <a:spcAft>
                <a:spcPts val="0"/>
              </a:spcAft>
              <a:buClr>
                <a:schemeClr val="dk1"/>
              </a:buClr>
              <a:buSzPts val="2400"/>
              <a:buNone/>
            </a:pPr>
            <a:endParaRPr sz="2400">
              <a:solidFill>
                <a:srgbClr val="09164D"/>
              </a:solidFill>
            </a:endParaRPr>
          </a:p>
          <a:p>
            <a:pPr marL="0" lvl="0" indent="0" algn="l" rtl="0">
              <a:lnSpc>
                <a:spcPct val="90000"/>
              </a:lnSpc>
              <a:spcBef>
                <a:spcPts val="1000"/>
              </a:spcBef>
              <a:spcAft>
                <a:spcPts val="0"/>
              </a:spcAft>
              <a:buClr>
                <a:schemeClr val="dk1"/>
              </a:buClr>
              <a:buSzPts val="2400"/>
              <a:buNone/>
            </a:pPr>
            <a:endParaRPr sz="2400">
              <a:solidFill>
                <a:srgbClr val="09164D"/>
              </a:solidFill>
            </a:endParaRPr>
          </a:p>
        </p:txBody>
      </p:sp>
      <p:sp>
        <p:nvSpPr>
          <p:cNvPr id="624" name="Google Shape;624;p51"/>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solidFill>
                  <a:srgbClr val="000000"/>
                </a:solidFill>
              </a:rPr>
              <a:t>28</a:t>
            </a:fld>
            <a:endParaRPr>
              <a:solidFill>
                <a:srgbClr val="000000"/>
              </a:solidFill>
            </a:endParaRPr>
          </a:p>
        </p:txBody>
      </p:sp>
      <p:grpSp>
        <p:nvGrpSpPr>
          <p:cNvPr id="625" name="Google Shape;625;p51"/>
          <p:cNvGrpSpPr/>
          <p:nvPr/>
        </p:nvGrpSpPr>
        <p:grpSpPr>
          <a:xfrm>
            <a:off x="7366000" y="3909481"/>
            <a:ext cx="4195400" cy="3020124"/>
            <a:chOff x="6024518" y="4711241"/>
            <a:chExt cx="3800811" cy="2680438"/>
          </a:xfrm>
        </p:grpSpPr>
        <p:pic>
          <p:nvPicPr>
            <p:cNvPr id="626" name="Google Shape;626;p51" descr="A dirt road in front of a house&#10;&#10;Description generated with very high confidence"/>
            <p:cNvPicPr preferRelativeResize="0"/>
            <p:nvPr/>
          </p:nvPicPr>
          <p:blipFill rotWithShape="1">
            <a:blip r:embed="rId3">
              <a:alphaModFix/>
            </a:blip>
            <a:srcRect/>
            <a:stretch/>
          </p:blipFill>
          <p:spPr>
            <a:xfrm>
              <a:off x="6024518" y="4711241"/>
              <a:ext cx="3800811" cy="2444705"/>
            </a:xfrm>
            <a:prstGeom prst="rect">
              <a:avLst/>
            </a:prstGeom>
            <a:noFill/>
            <a:ln>
              <a:noFill/>
            </a:ln>
            <a:effectLst>
              <a:outerShdw blurRad="292100" dist="139700" dir="2700000" algn="tl" rotWithShape="0">
                <a:srgbClr val="333333">
                  <a:alpha val="64705"/>
                </a:srgbClr>
              </a:outerShdw>
            </a:effectLst>
          </p:spPr>
        </p:pic>
        <p:sp>
          <p:nvSpPr>
            <p:cNvPr id="627" name="Google Shape;627;p51"/>
            <p:cNvSpPr txBox="1"/>
            <p:nvPr/>
          </p:nvSpPr>
          <p:spPr>
            <a:xfrm rot="-5400000">
              <a:off x="9174606" y="6740956"/>
              <a:ext cx="1015043" cy="286403"/>
            </a:xfrm>
            <a:prstGeom prst="rect">
              <a:avLst/>
            </a:prstGeom>
            <a:noFill/>
            <a:ln>
              <a:noFill/>
            </a:ln>
          </p:spPr>
          <p:txBody>
            <a:bodyPr spcFirstLastPara="1" wrap="square" lIns="91425" tIns="45700" rIns="91425" bIns="45700" rtlCol="0" anchor="t" anchorCtr="0">
              <a:spAutoFit/>
            </a:bodyPr>
            <a:lstStyle/>
            <a:p>
              <a:pPr marL="0" marR="0" lvl="0" indent="0" algn="r" rtl="0">
                <a:spcBef>
                  <a:spcPts val="0"/>
                </a:spcBef>
                <a:spcAft>
                  <a:spcPts val="0"/>
                </a:spcAft>
                <a:buNone/>
              </a:pPr>
              <a:r>
                <a:rPr lang="es" sz="1088">
                  <a:solidFill>
                    <a:schemeClr val="lt1"/>
                  </a:solidFill>
                  <a:latin typeface="Calibri"/>
                  <a:ea typeface="Calibri"/>
                  <a:cs typeface="Calibri"/>
                  <a:sym typeface="Calibri"/>
                </a:rPr>
                <a:t>© WaterAid</a:t>
              </a:r>
              <a:endParaRPr/>
            </a:p>
          </p:txBody>
        </p:sp>
      </p:grpSp>
      <p:grpSp>
        <p:nvGrpSpPr>
          <p:cNvPr id="628" name="Google Shape;628;p51"/>
          <p:cNvGrpSpPr/>
          <p:nvPr/>
        </p:nvGrpSpPr>
        <p:grpSpPr>
          <a:xfrm>
            <a:off x="10529941" y="194001"/>
            <a:ext cx="1458601" cy="1556638"/>
            <a:chOff x="10475415" y="275913"/>
            <a:chExt cx="1458677" cy="1556719"/>
          </a:xfrm>
        </p:grpSpPr>
        <p:pic>
          <p:nvPicPr>
            <p:cNvPr id="629" name="Google Shape;629;p51"/>
            <p:cNvPicPr preferRelativeResize="0"/>
            <p:nvPr/>
          </p:nvPicPr>
          <p:blipFill rotWithShape="1">
            <a:blip r:embed="rId4">
              <a:alphaModFix/>
            </a:blip>
            <a:srcRect/>
            <a:stretch/>
          </p:blipFill>
          <p:spPr>
            <a:xfrm>
              <a:off x="10727487" y="275913"/>
              <a:ext cx="1030462" cy="1030462"/>
            </a:xfrm>
            <a:prstGeom prst="rect">
              <a:avLst/>
            </a:prstGeom>
            <a:noFill/>
            <a:ln>
              <a:noFill/>
            </a:ln>
          </p:spPr>
        </p:pic>
        <p:sp>
          <p:nvSpPr>
            <p:cNvPr id="630" name="Google Shape;630;p51"/>
            <p:cNvSpPr txBox="1"/>
            <p:nvPr/>
          </p:nvSpPr>
          <p:spPr>
            <a:xfrm>
              <a:off x="10475415" y="1279626"/>
              <a:ext cx="1458677" cy="553006"/>
            </a:xfrm>
            <a:prstGeom prst="rect">
              <a:avLst/>
            </a:prstGeom>
            <a:noFill/>
            <a:ln>
              <a:noFill/>
            </a:ln>
          </p:spPr>
          <p:txBody>
            <a:bodyPr spcFirstLastPara="1" wrap="square" lIns="91425" tIns="45700" rIns="91425" bIns="45700" rtlCol="0" anchor="t" anchorCtr="0">
              <a:normAutofit/>
            </a:bodyPr>
            <a:lstStyle/>
            <a:p>
              <a:pPr marL="0" marR="0" lvl="0" indent="0" algn="ctr" rtl="0">
                <a:lnSpc>
                  <a:spcPct val="90000"/>
                </a:lnSpc>
                <a:spcBef>
                  <a:spcPts val="0"/>
                </a:spcBef>
                <a:spcAft>
                  <a:spcPts val="0"/>
                </a:spcAft>
                <a:buClr>
                  <a:srgbClr val="002060"/>
                </a:buClr>
                <a:buSzPts val="2800"/>
                <a:buFont typeface="Arial"/>
                <a:buNone/>
              </a:pPr>
              <a:r>
                <a:rPr lang="es" sz="2800">
                  <a:solidFill>
                    <a:srgbClr val="002060"/>
                  </a:solidFill>
                  <a:latin typeface="Arial"/>
                  <a:ea typeface="Arial"/>
                  <a:cs typeface="Arial"/>
                  <a:sym typeface="Arial"/>
                </a:rPr>
                <a:t>2 min.</a:t>
              </a:r>
              <a:endParaRPr/>
            </a:p>
          </p:txBody>
        </p:sp>
      </p:grpSp>
      <p:sp>
        <p:nvSpPr>
          <p:cNvPr id="631" name="Google Shape;631;p51"/>
          <p:cNvSpPr txBox="1"/>
          <p:nvPr/>
        </p:nvSpPr>
        <p:spPr>
          <a:xfrm>
            <a:off x="6332901" y="1398733"/>
            <a:ext cx="4292300" cy="1569660"/>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400" b="1" dirty="0">
                <a:solidFill>
                  <a:srgbClr val="D4B01A"/>
                </a:solidFill>
                <a:latin typeface="Arial"/>
                <a:ea typeface="Arial"/>
                <a:cs typeface="Arial"/>
                <a:sym typeface="Arial"/>
              </a:rPr>
              <a:t>Usted ha decidido implantar un sistema de tratamiento del agua. Indique qué tipo de tratamiento seleccionaría y explique el porqué. </a:t>
            </a:r>
            <a:endParaRPr dirty="0"/>
          </a:p>
        </p:txBody>
      </p:sp>
      <p:sp>
        <p:nvSpPr>
          <p:cNvPr id="632" name="Google Shape;632;p51"/>
          <p:cNvSpPr txBox="1"/>
          <p:nvPr/>
        </p:nvSpPr>
        <p:spPr>
          <a:xfrm>
            <a:off x="630600" y="379239"/>
            <a:ext cx="11181808" cy="769441"/>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4400" b="1">
                <a:solidFill>
                  <a:schemeClr val="dk2"/>
                </a:solidFill>
                <a:latin typeface="Arial Narrow"/>
                <a:ea typeface="Arial Narrow"/>
                <a:cs typeface="Arial Narrow"/>
                <a:sym typeface="Arial Narrow"/>
              </a:rPr>
              <a:t>¿Qué tipo de tratamiento del agua utilizaría?</a:t>
            </a:r>
            <a:endParaRPr sz="4400" b="1">
              <a:solidFill>
                <a:schemeClr val="dk1"/>
              </a:solidFill>
              <a:latin typeface="Arial Narrow"/>
              <a:ea typeface="Arial Narrow"/>
              <a:cs typeface="Arial Narrow"/>
              <a:sym typeface="Arial Narrow"/>
            </a:endParaRPr>
          </a:p>
        </p:txBody>
      </p:sp>
      <p:grpSp>
        <p:nvGrpSpPr>
          <p:cNvPr id="633" name="Google Shape;633;p51"/>
          <p:cNvGrpSpPr/>
          <p:nvPr/>
        </p:nvGrpSpPr>
        <p:grpSpPr>
          <a:xfrm>
            <a:off x="10873695" y="1720520"/>
            <a:ext cx="743136" cy="734102"/>
            <a:chOff x="9555224" y="5116370"/>
            <a:chExt cx="1161098" cy="1171184"/>
          </a:xfrm>
        </p:grpSpPr>
        <p:pic>
          <p:nvPicPr>
            <p:cNvPr id="634" name="Google Shape;634;p51" descr="Shape&#10;&#10;Description automatically generated with low confidence"/>
            <p:cNvPicPr preferRelativeResize="0"/>
            <p:nvPr/>
          </p:nvPicPr>
          <p:blipFill rotWithShape="1">
            <a:blip r:embed="rId5">
              <a:alphaModFix/>
            </a:blip>
            <a:srcRect/>
            <a:stretch/>
          </p:blipFill>
          <p:spPr>
            <a:xfrm>
              <a:off x="9623552" y="5313519"/>
              <a:ext cx="1004243" cy="847983"/>
            </a:xfrm>
            <a:prstGeom prst="rect">
              <a:avLst/>
            </a:prstGeom>
            <a:noFill/>
            <a:ln>
              <a:noFill/>
            </a:ln>
          </p:spPr>
        </p:pic>
        <p:sp>
          <p:nvSpPr>
            <p:cNvPr id="635" name="Google Shape;635;p51"/>
            <p:cNvSpPr/>
            <p:nvPr/>
          </p:nvSpPr>
          <p:spPr>
            <a:xfrm>
              <a:off x="9555224" y="5116370"/>
              <a:ext cx="1161098" cy="1171184"/>
            </a:xfrm>
            <a:prstGeom prst="ellipse">
              <a:avLst/>
            </a:prstGeom>
            <a:noFill/>
            <a:ln w="19050" cap="flat" cmpd="sng">
              <a:solidFill>
                <a:srgbClr val="02020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52"/>
          <p:cNvSpPr txBox="1">
            <a:spLocks noGrp="1"/>
          </p:cNvSpPr>
          <p:nvPr>
            <p:ph type="body" idx="1"/>
          </p:nvPr>
        </p:nvSpPr>
        <p:spPr>
          <a:xfrm>
            <a:off x="177800" y="4718953"/>
            <a:ext cx="12014200" cy="2139047"/>
          </a:xfrm>
          <a:prstGeom prst="rect">
            <a:avLst/>
          </a:prstGeom>
          <a:solidFill>
            <a:schemeClr val="dk1"/>
          </a:solidFill>
          <a:ln>
            <a:noFill/>
          </a:ln>
        </p:spPr>
        <p:txBody>
          <a:bodyPr spcFirstLastPara="1" wrap="square" lIns="91425" tIns="45700" rIns="91425" bIns="45700" rtlCol="0" anchor="t" anchorCtr="0">
            <a:spAutoFit/>
          </a:bodyPr>
          <a:lstStyle/>
          <a:p>
            <a:pPr marL="0" lvl="0" indent="0" algn="l" rtl="0">
              <a:lnSpc>
                <a:spcPct val="90000"/>
              </a:lnSpc>
              <a:spcBef>
                <a:spcPts val="0"/>
              </a:spcBef>
              <a:spcAft>
                <a:spcPts val="0"/>
              </a:spcAft>
              <a:buClr>
                <a:schemeClr val="lt1"/>
              </a:buClr>
              <a:buSzPts val="2400"/>
              <a:buNone/>
            </a:pPr>
            <a:r>
              <a:rPr lang="es" sz="2400" dirty="0">
                <a:solidFill>
                  <a:schemeClr val="lt1"/>
                </a:solidFill>
                <a:latin typeface="Arial"/>
                <a:ea typeface="Arial"/>
                <a:cs typeface="Arial"/>
                <a:sym typeface="Arial"/>
              </a:rPr>
              <a:t>Posibles tecnologías de tratamiento:</a:t>
            </a:r>
            <a:endParaRPr dirty="0"/>
          </a:p>
          <a:p>
            <a:pPr marL="310976" lvl="0" indent="-310976" algn="l" rtl="0">
              <a:lnSpc>
                <a:spcPct val="90000"/>
              </a:lnSpc>
              <a:spcBef>
                <a:spcPts val="1000"/>
              </a:spcBef>
              <a:spcAft>
                <a:spcPts val="0"/>
              </a:spcAft>
              <a:buClr>
                <a:schemeClr val="lt1"/>
              </a:buClr>
              <a:buSzPts val="2400"/>
              <a:buFont typeface="Arial"/>
              <a:buChar char="•"/>
            </a:pPr>
            <a:r>
              <a:rPr lang="es" sz="2400" b="0" dirty="0">
                <a:solidFill>
                  <a:schemeClr val="lt1"/>
                </a:solidFill>
                <a:latin typeface="Arial"/>
                <a:ea typeface="Arial"/>
                <a:cs typeface="Arial"/>
                <a:sym typeface="Arial"/>
              </a:rPr>
              <a:t>Nanofiltración o ultrafiltración por membrana + cloración</a:t>
            </a:r>
            <a:endParaRPr dirty="0"/>
          </a:p>
          <a:p>
            <a:pPr marL="310976" lvl="0" indent="-310976" algn="l" rtl="0">
              <a:lnSpc>
                <a:spcPct val="90000"/>
              </a:lnSpc>
              <a:spcBef>
                <a:spcPts val="1000"/>
              </a:spcBef>
              <a:spcAft>
                <a:spcPts val="0"/>
              </a:spcAft>
              <a:buClr>
                <a:schemeClr val="lt1"/>
              </a:buClr>
              <a:buSzPts val="2400"/>
              <a:buFont typeface="Arial"/>
              <a:buChar char="•"/>
            </a:pPr>
            <a:r>
              <a:rPr lang="es" sz="2400" b="0" dirty="0">
                <a:solidFill>
                  <a:schemeClr val="lt1"/>
                </a:solidFill>
                <a:latin typeface="Arial"/>
                <a:ea typeface="Arial"/>
                <a:cs typeface="Arial"/>
                <a:sym typeface="Arial"/>
              </a:rPr>
              <a:t>Pasteurización solar del agua </a:t>
            </a:r>
            <a:endParaRPr dirty="0"/>
          </a:p>
          <a:p>
            <a:pPr marL="310976" lvl="0" indent="-310976" algn="l" rtl="0">
              <a:lnSpc>
                <a:spcPct val="90000"/>
              </a:lnSpc>
              <a:spcBef>
                <a:spcPts val="1000"/>
              </a:spcBef>
              <a:spcAft>
                <a:spcPts val="0"/>
              </a:spcAft>
              <a:buClr>
                <a:schemeClr val="lt1"/>
              </a:buClr>
              <a:buSzPts val="2400"/>
              <a:buFont typeface="Arial"/>
              <a:buChar char="•"/>
            </a:pPr>
            <a:r>
              <a:rPr lang="es" sz="2400" b="0" dirty="0">
                <a:solidFill>
                  <a:schemeClr val="lt1"/>
                </a:solidFill>
                <a:latin typeface="Arial"/>
                <a:ea typeface="Arial"/>
                <a:cs typeface="Arial"/>
                <a:sym typeface="Arial"/>
              </a:rPr>
              <a:t>Solo cloración (se necesitaría aumentar la dosis o hallar un suministro alternativo en caso de que la turbidez del agua sea muy alta durante una inundación) </a:t>
            </a:r>
            <a:endParaRPr dirty="0"/>
          </a:p>
        </p:txBody>
      </p:sp>
      <p:sp>
        <p:nvSpPr>
          <p:cNvPr id="642" name="Google Shape;642;p52"/>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29</a:t>
            </a:fld>
            <a:endParaRPr/>
          </a:p>
        </p:txBody>
      </p:sp>
      <p:sp>
        <p:nvSpPr>
          <p:cNvPr id="643" name="Google Shape;643;p52"/>
          <p:cNvSpPr txBox="1">
            <a:spLocks noGrp="1"/>
          </p:cNvSpPr>
          <p:nvPr>
            <p:ph type="body" idx="2"/>
          </p:nvPr>
        </p:nvSpPr>
        <p:spPr>
          <a:xfrm>
            <a:off x="5432626" y="135108"/>
            <a:ext cx="6424613" cy="5727700"/>
          </a:xfrm>
          <a:prstGeom prst="rect">
            <a:avLst/>
          </a:prstGeom>
          <a:noFill/>
          <a:ln>
            <a:noFill/>
          </a:ln>
        </p:spPr>
        <p:txBody>
          <a:bodyPr spcFirstLastPara="1" wrap="square" lIns="91425" tIns="45700" rIns="91425" bIns="45700" rtlCol="0" anchor="t" anchorCtr="0">
            <a:noAutofit/>
          </a:bodyPr>
          <a:lstStyle/>
          <a:p>
            <a:pPr marL="310976" lvl="0" indent="-310976" algn="l" rtl="0">
              <a:lnSpc>
                <a:spcPct val="90000"/>
              </a:lnSpc>
              <a:spcBef>
                <a:spcPts val="0"/>
              </a:spcBef>
              <a:spcAft>
                <a:spcPts val="0"/>
              </a:spcAft>
              <a:buClr>
                <a:srgbClr val="D4B01A"/>
              </a:buClr>
              <a:buSzPts val="2400"/>
              <a:buFont typeface="Arial"/>
              <a:buChar char="•"/>
            </a:pPr>
            <a:r>
              <a:rPr lang="es" sz="2200" dirty="0">
                <a:latin typeface="Arial"/>
                <a:ea typeface="Arial"/>
                <a:cs typeface="Arial"/>
                <a:sym typeface="Arial"/>
              </a:rPr>
              <a:t>La </a:t>
            </a:r>
            <a:r>
              <a:rPr lang="es" sz="2200" b="1" dirty="0">
                <a:solidFill>
                  <a:srgbClr val="D4B01A"/>
                </a:solidFill>
                <a:latin typeface="Arial"/>
                <a:ea typeface="Arial"/>
                <a:cs typeface="Arial"/>
                <a:sym typeface="Arial"/>
              </a:rPr>
              <a:t>cloración</a:t>
            </a:r>
            <a:r>
              <a:rPr lang="es" sz="2200" dirty="0">
                <a:latin typeface="Arial"/>
                <a:ea typeface="Arial"/>
                <a:cs typeface="Arial"/>
                <a:sym typeface="Arial"/>
              </a:rPr>
              <a:t> es necesaria para que la protección desinfectante sea ininterrumpida, especialmente si se tiene en cuenta que el suministro de agua suele estar contaminado por heces.</a:t>
            </a:r>
            <a:endParaRPr sz="2200" dirty="0"/>
          </a:p>
          <a:p>
            <a:pPr marL="310976" lvl="0" indent="-310976" algn="l" rtl="0">
              <a:lnSpc>
                <a:spcPct val="90000"/>
              </a:lnSpc>
              <a:spcBef>
                <a:spcPts val="1000"/>
              </a:spcBef>
              <a:spcAft>
                <a:spcPts val="0"/>
              </a:spcAft>
              <a:buClr>
                <a:schemeClr val="dk1"/>
              </a:buClr>
              <a:buSzPts val="2400"/>
              <a:buFont typeface="Arial"/>
              <a:buChar char="•"/>
            </a:pPr>
            <a:r>
              <a:rPr sz="2200" dirty="0"/>
              <a:t>Las </a:t>
            </a:r>
            <a:r>
              <a:rPr sz="2200" dirty="0" err="1"/>
              <a:t>inundaciones</a:t>
            </a:r>
            <a:r>
              <a:rPr sz="2200" dirty="0"/>
              <a:t> </a:t>
            </a:r>
            <a:r>
              <a:rPr sz="2200" dirty="0" err="1"/>
              <a:t>traerán</a:t>
            </a:r>
            <a:r>
              <a:rPr sz="2200" dirty="0"/>
              <a:t> </a:t>
            </a:r>
            <a:r>
              <a:rPr sz="2200" dirty="0" err="1"/>
              <a:t>consigo</a:t>
            </a:r>
            <a:r>
              <a:rPr sz="2200" dirty="0"/>
              <a:t> </a:t>
            </a:r>
            <a:r>
              <a:rPr sz="2200" dirty="0" err="1"/>
              <a:t>una</a:t>
            </a:r>
            <a:r>
              <a:rPr sz="2200" dirty="0"/>
              <a:t> gran </a:t>
            </a:r>
            <a:r>
              <a:rPr sz="2200" dirty="0" err="1"/>
              <a:t>cantidad</a:t>
            </a:r>
            <a:r>
              <a:rPr sz="2200" dirty="0"/>
              <a:t> de </a:t>
            </a:r>
            <a:r>
              <a:rPr sz="2200" dirty="0" err="1"/>
              <a:t>materia</a:t>
            </a:r>
            <a:r>
              <a:rPr sz="2200" dirty="0"/>
              <a:t> </a:t>
            </a:r>
            <a:r>
              <a:rPr sz="2200" dirty="0" err="1"/>
              <a:t>orgánica</a:t>
            </a:r>
            <a:r>
              <a:rPr sz="2200" dirty="0"/>
              <a:t>, tanto de forma natural </a:t>
            </a:r>
            <a:r>
              <a:rPr sz="2200" dirty="0" err="1"/>
              <a:t>como</a:t>
            </a:r>
            <a:r>
              <a:rPr sz="2200" dirty="0"/>
              <a:t> a causa del </a:t>
            </a:r>
            <a:r>
              <a:rPr sz="2200" dirty="0" err="1"/>
              <a:t>desbordamiento</a:t>
            </a:r>
            <a:r>
              <a:rPr sz="2200" dirty="0"/>
              <a:t> de </a:t>
            </a:r>
            <a:r>
              <a:rPr sz="2200" dirty="0" err="1"/>
              <a:t>los</a:t>
            </a:r>
            <a:r>
              <a:rPr sz="2200" dirty="0"/>
              <a:t> </a:t>
            </a:r>
            <a:r>
              <a:rPr sz="2200" dirty="0" err="1"/>
              <a:t>tanques</a:t>
            </a:r>
            <a:r>
              <a:rPr sz="2200" dirty="0"/>
              <a:t> </a:t>
            </a:r>
            <a:r>
              <a:rPr sz="2200" dirty="0" err="1"/>
              <a:t>sépticos</a:t>
            </a:r>
            <a:r>
              <a:rPr sz="2200" dirty="0"/>
              <a:t> 🡪 </a:t>
            </a:r>
            <a:r>
              <a:rPr lang="es" sz="2200" i="1" dirty="0">
                <a:latin typeface="Arial"/>
                <a:ea typeface="Arial"/>
                <a:cs typeface="Arial"/>
                <a:sym typeface="Arial"/>
              </a:rPr>
              <a:t>valore la </a:t>
            </a:r>
            <a:r>
              <a:rPr lang="es" sz="2200" b="1" i="1" dirty="0">
                <a:solidFill>
                  <a:srgbClr val="D4B01A"/>
                </a:solidFill>
                <a:latin typeface="Arial"/>
                <a:ea typeface="Arial"/>
                <a:cs typeface="Arial"/>
                <a:sym typeface="Arial"/>
              </a:rPr>
              <a:t>filtración</a:t>
            </a:r>
            <a:r>
              <a:rPr lang="en" sz="2200" i="1" dirty="0">
                <a:latin typeface="Arial"/>
                <a:ea typeface="Arial"/>
                <a:cs typeface="Arial"/>
                <a:sym typeface="Arial"/>
              </a:rPr>
              <a:t>.</a:t>
            </a:r>
            <a:endParaRPr sz="2200" dirty="0"/>
          </a:p>
          <a:p>
            <a:pPr marL="310976" lvl="0" indent="-310976" algn="l" rtl="0">
              <a:lnSpc>
                <a:spcPct val="90000"/>
              </a:lnSpc>
              <a:spcBef>
                <a:spcPts val="1000"/>
              </a:spcBef>
              <a:spcAft>
                <a:spcPts val="0"/>
              </a:spcAft>
              <a:buClr>
                <a:schemeClr val="dk1"/>
              </a:buClr>
              <a:buSzPts val="2400"/>
              <a:buFont typeface="Arial"/>
              <a:buChar char="•"/>
            </a:pPr>
            <a:r>
              <a:rPr lang="es" sz="2200" dirty="0">
                <a:latin typeface="Arial"/>
                <a:ea typeface="Arial"/>
                <a:cs typeface="Arial"/>
                <a:sym typeface="Arial"/>
              </a:rPr>
              <a:t>Recomiende una opción sin conexión a la red, debido a la falta de energía eléctrica fiable 🡪 </a:t>
            </a:r>
            <a:r>
              <a:rPr lang="es" sz="2200" i="1" dirty="0">
                <a:latin typeface="Arial"/>
                <a:ea typeface="Arial"/>
                <a:cs typeface="Arial"/>
                <a:sym typeface="Arial"/>
              </a:rPr>
              <a:t>valore emplear un dispositivo </a:t>
            </a:r>
            <a:r>
              <a:rPr lang="es" sz="2200" b="1" i="1" dirty="0">
                <a:solidFill>
                  <a:srgbClr val="D4B01A"/>
                </a:solidFill>
                <a:latin typeface="Arial"/>
                <a:ea typeface="Arial"/>
                <a:cs typeface="Arial"/>
                <a:sym typeface="Arial"/>
              </a:rPr>
              <a:t>alimentado por energía solar</a:t>
            </a:r>
            <a:r>
              <a:rPr lang="es" sz="2200" i="1" dirty="0">
                <a:latin typeface="Arial"/>
                <a:ea typeface="Arial"/>
                <a:cs typeface="Arial"/>
                <a:sym typeface="Arial"/>
              </a:rPr>
              <a:t> o por una batería de 12 voltios</a:t>
            </a:r>
            <a:r>
              <a:rPr lang="es" sz="2200" dirty="0">
                <a:latin typeface="Arial"/>
                <a:ea typeface="Arial"/>
                <a:cs typeface="Arial"/>
                <a:sym typeface="Arial"/>
              </a:rPr>
              <a:t>.</a:t>
            </a:r>
            <a:endParaRPr sz="2200" dirty="0"/>
          </a:p>
          <a:p>
            <a:pPr marL="0" lvl="0" indent="0" algn="l" rtl="0">
              <a:lnSpc>
                <a:spcPct val="90000"/>
              </a:lnSpc>
              <a:spcBef>
                <a:spcPts val="1000"/>
              </a:spcBef>
              <a:spcAft>
                <a:spcPts val="0"/>
              </a:spcAft>
              <a:buClr>
                <a:schemeClr val="dk1"/>
              </a:buClr>
              <a:buSzPts val="2400"/>
              <a:buFont typeface="Arial"/>
              <a:buNone/>
            </a:pPr>
            <a:endParaRPr sz="2400" dirty="0"/>
          </a:p>
        </p:txBody>
      </p:sp>
      <p:sp>
        <p:nvSpPr>
          <p:cNvPr id="644" name="Google Shape;644;p52"/>
          <p:cNvSpPr txBox="1">
            <a:spLocks noGrp="1"/>
          </p:cNvSpPr>
          <p:nvPr>
            <p:ph type="body" idx="3"/>
          </p:nvPr>
        </p:nvSpPr>
        <p:spPr>
          <a:xfrm>
            <a:off x="839788" y="495300"/>
            <a:ext cx="4116387" cy="223631"/>
          </a:xfrm>
          <a:prstGeom prst="rect">
            <a:avLst/>
          </a:prstGeom>
          <a:noFill/>
          <a:ln>
            <a:noFill/>
          </a:ln>
        </p:spPr>
        <p:txBody>
          <a:bodyPr spcFirstLastPara="1" wrap="square" lIns="91425" tIns="45700" rIns="91425" bIns="45700" rtlCol="0" anchor="t" anchorCtr="0">
            <a:noAutofit/>
          </a:bodyPr>
          <a:lstStyle/>
          <a:p>
            <a:pPr marL="0" lvl="0" indent="0" algn="l" rtl="0">
              <a:lnSpc>
                <a:spcPct val="90000"/>
              </a:lnSpc>
              <a:spcBef>
                <a:spcPts val="0"/>
              </a:spcBef>
              <a:spcAft>
                <a:spcPts val="0"/>
              </a:spcAft>
              <a:buClr>
                <a:schemeClr val="lt2"/>
              </a:buClr>
              <a:buSzPts val="4400"/>
              <a:buNone/>
            </a:pPr>
            <a:r>
              <a:rPr lang="es" sz="4400"/>
              <a:t>RESPUESTAS Y CUESTIONES QUE DISCUTIR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6"/>
          <p:cNvSpPr txBox="1">
            <a:spLocks noGrp="1"/>
          </p:cNvSpPr>
          <p:nvPr>
            <p:ph type="title"/>
          </p:nvPr>
        </p:nvSpPr>
        <p:spPr>
          <a:xfrm>
            <a:off x="838200" y="365125"/>
            <a:ext cx="10515600" cy="714375"/>
          </a:xfrm>
          <a:prstGeom prst="rect">
            <a:avLst/>
          </a:prstGeom>
          <a:noFill/>
          <a:ln>
            <a:noFill/>
          </a:ln>
        </p:spPr>
        <p:txBody>
          <a:bodyPr spcFirstLastPara="1" wrap="square" lIns="91425" tIns="45700" rIns="91425" bIns="45700" rtlCol="0" anchor="t" anchorCtr="0">
            <a:noAutofit/>
          </a:bodyPr>
          <a:lstStyle/>
          <a:p>
            <a:pPr marL="0" lvl="0" indent="0" algn="ctr" rtl="0">
              <a:lnSpc>
                <a:spcPct val="90000"/>
              </a:lnSpc>
              <a:spcBef>
                <a:spcPts val="0"/>
              </a:spcBef>
              <a:spcAft>
                <a:spcPts val="0"/>
              </a:spcAft>
              <a:buClr>
                <a:schemeClr val="dk2"/>
              </a:buClr>
              <a:buSzPts val="4400"/>
              <a:buFont typeface="Arial Narrow"/>
              <a:buNone/>
            </a:pPr>
            <a:r>
              <a:rPr lang="es"/>
              <a:t>Objetivos de aprendizaje </a:t>
            </a:r>
            <a:endParaRPr/>
          </a:p>
        </p:txBody>
      </p:sp>
      <p:sp>
        <p:nvSpPr>
          <p:cNvPr id="198" name="Google Shape;198;p26"/>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3</a:t>
            </a:fld>
            <a:endParaRPr dirty="0"/>
          </a:p>
        </p:txBody>
      </p:sp>
      <p:sp>
        <p:nvSpPr>
          <p:cNvPr id="199" name="Google Shape;199;p26"/>
          <p:cNvSpPr txBox="1">
            <a:spLocks noGrp="1"/>
          </p:cNvSpPr>
          <p:nvPr>
            <p:ph type="body" idx="1"/>
          </p:nvPr>
        </p:nvSpPr>
        <p:spPr>
          <a:xfrm>
            <a:off x="609599" y="1231900"/>
            <a:ext cx="8948739" cy="4973466"/>
          </a:xfrm>
          <a:prstGeom prst="rect">
            <a:avLst/>
          </a:prstGeom>
          <a:noFill/>
          <a:ln>
            <a:noFill/>
          </a:ln>
        </p:spPr>
        <p:txBody>
          <a:bodyPr spcFirstLastPara="1" wrap="square" lIns="91425" tIns="45700" rIns="91425" bIns="45700" rtlCol="0" anchor="t" anchorCtr="0">
            <a:normAutofit lnSpcReduction="10000"/>
          </a:bodyPr>
          <a:lstStyle/>
          <a:p>
            <a:pPr marL="0" lvl="0" indent="0" algn="l" rtl="0">
              <a:lnSpc>
                <a:spcPct val="90000"/>
              </a:lnSpc>
              <a:spcBef>
                <a:spcPts val="0"/>
              </a:spcBef>
              <a:spcAft>
                <a:spcPts val="0"/>
              </a:spcAft>
              <a:buClr>
                <a:srgbClr val="09164D"/>
              </a:buClr>
              <a:buSzPts val="2400"/>
              <a:buFont typeface="Arial"/>
              <a:buNone/>
            </a:pPr>
            <a:r>
              <a:rPr lang="es" sz="2400" dirty="0">
                <a:solidFill>
                  <a:srgbClr val="09164D"/>
                </a:solidFill>
              </a:rPr>
              <a:t>Al terminar esta sesión, los participantes:</a:t>
            </a:r>
            <a:endParaRPr dirty="0"/>
          </a:p>
          <a:p>
            <a:pPr marL="800100" lvl="1" indent="-342900" algn="l" rtl="0">
              <a:lnSpc>
                <a:spcPct val="90000"/>
              </a:lnSpc>
              <a:spcBef>
                <a:spcPts val="500"/>
              </a:spcBef>
              <a:spcAft>
                <a:spcPts val="0"/>
              </a:spcAft>
              <a:buClr>
                <a:srgbClr val="09164D"/>
              </a:buClr>
              <a:buSzPts val="2400"/>
              <a:buFont typeface="Arial"/>
              <a:buChar char="•"/>
            </a:pPr>
            <a:r>
              <a:rPr lang="es" sz="2400" dirty="0">
                <a:solidFill>
                  <a:srgbClr val="09164D"/>
                </a:solidFill>
                <a:latin typeface="Arial"/>
                <a:ea typeface="Arial"/>
                <a:cs typeface="Arial"/>
                <a:sym typeface="Arial"/>
              </a:rPr>
              <a:t>serán capaces de definir las necesidades mínimas de agua salubre y suficiente en los establecimientos de salud;</a:t>
            </a:r>
            <a:endParaRPr dirty="0"/>
          </a:p>
          <a:p>
            <a:pPr marL="800100" lvl="1" indent="-342900" algn="l" rtl="0">
              <a:lnSpc>
                <a:spcPct val="90000"/>
              </a:lnSpc>
              <a:spcBef>
                <a:spcPts val="500"/>
              </a:spcBef>
              <a:spcAft>
                <a:spcPts val="0"/>
              </a:spcAft>
              <a:buClr>
                <a:srgbClr val="09164D"/>
              </a:buClr>
              <a:buSzPts val="2400"/>
              <a:buFont typeface="Arial"/>
              <a:buChar char="•"/>
            </a:pPr>
            <a:r>
              <a:rPr lang="es" sz="2400" dirty="0">
                <a:solidFill>
                  <a:srgbClr val="09164D"/>
                </a:solidFill>
                <a:latin typeface="Arial"/>
                <a:ea typeface="Arial"/>
                <a:cs typeface="Arial"/>
                <a:sym typeface="Arial"/>
              </a:rPr>
              <a:t>sabrán explicar las consecuencias derivadas de un suministro de agua deficiente; </a:t>
            </a:r>
            <a:endParaRPr dirty="0"/>
          </a:p>
          <a:p>
            <a:pPr marL="800100" lvl="1" indent="-342900" algn="l" rtl="0">
              <a:lnSpc>
                <a:spcPct val="90000"/>
              </a:lnSpc>
              <a:spcBef>
                <a:spcPts val="500"/>
              </a:spcBef>
              <a:spcAft>
                <a:spcPts val="0"/>
              </a:spcAft>
              <a:buClr>
                <a:srgbClr val="09164D"/>
              </a:buClr>
              <a:buSzPts val="2400"/>
              <a:buFont typeface="Arial"/>
              <a:buChar char="•"/>
            </a:pPr>
            <a:r>
              <a:rPr lang="es" sz="2400" dirty="0">
                <a:solidFill>
                  <a:srgbClr val="09164D"/>
                </a:solidFill>
                <a:latin typeface="Arial"/>
                <a:ea typeface="Arial"/>
                <a:cs typeface="Arial"/>
                <a:sym typeface="Arial"/>
              </a:rPr>
              <a:t>conocerán algunas de las herramientas disponibles para vigilar y mejorar la calidad y la cantidad del agua;</a:t>
            </a:r>
            <a:endParaRPr dirty="0"/>
          </a:p>
          <a:p>
            <a:pPr marL="800100" lvl="1" indent="-342900" algn="l" rtl="0">
              <a:lnSpc>
                <a:spcPct val="90000"/>
              </a:lnSpc>
              <a:spcBef>
                <a:spcPts val="500"/>
              </a:spcBef>
              <a:spcAft>
                <a:spcPts val="0"/>
              </a:spcAft>
              <a:buClr>
                <a:srgbClr val="09164D"/>
              </a:buClr>
              <a:buSzPts val="2400"/>
              <a:buFont typeface="Arial"/>
              <a:buChar char="•"/>
            </a:pPr>
            <a:r>
              <a:rPr lang="es" sz="2400" dirty="0">
                <a:solidFill>
                  <a:srgbClr val="09164D"/>
                </a:solidFill>
                <a:latin typeface="Arial"/>
                <a:ea typeface="Arial"/>
                <a:cs typeface="Arial"/>
                <a:sym typeface="Arial"/>
              </a:rPr>
              <a:t>sabrán cuáles son los problemas de fontanería más habituales y qué mejoras sencillas pueden aplicarse; </a:t>
            </a:r>
            <a:endParaRPr dirty="0"/>
          </a:p>
          <a:p>
            <a:pPr marL="800100" lvl="1" indent="-342900" algn="l" rtl="0">
              <a:lnSpc>
                <a:spcPct val="90000"/>
              </a:lnSpc>
              <a:spcBef>
                <a:spcPts val="500"/>
              </a:spcBef>
              <a:spcAft>
                <a:spcPts val="0"/>
              </a:spcAft>
              <a:buClr>
                <a:srgbClr val="09164D"/>
              </a:buClr>
              <a:buSzPts val="2400"/>
              <a:buFont typeface="Arial"/>
              <a:buChar char="•"/>
            </a:pPr>
            <a:r>
              <a:rPr lang="es" sz="2400" dirty="0">
                <a:solidFill>
                  <a:srgbClr val="09164D"/>
                </a:solidFill>
                <a:latin typeface="Arial"/>
                <a:ea typeface="Arial"/>
                <a:cs typeface="Arial"/>
                <a:sym typeface="Arial"/>
              </a:rPr>
              <a:t>conocerán las causas de la legionela y sabrán cómo combatirlas; y</a:t>
            </a:r>
            <a:endParaRPr dirty="0"/>
          </a:p>
          <a:p>
            <a:pPr marL="800100" lvl="1" indent="-342900" algn="l" rtl="0">
              <a:lnSpc>
                <a:spcPct val="90000"/>
              </a:lnSpc>
              <a:spcBef>
                <a:spcPts val="500"/>
              </a:spcBef>
              <a:spcAft>
                <a:spcPts val="0"/>
              </a:spcAft>
              <a:buClr>
                <a:srgbClr val="09164D"/>
              </a:buClr>
              <a:buSzPts val="2400"/>
              <a:buFont typeface="Arial"/>
              <a:buChar char="•"/>
            </a:pPr>
            <a:r>
              <a:rPr lang="es" sz="2400" dirty="0">
                <a:solidFill>
                  <a:srgbClr val="09164D"/>
                </a:solidFill>
                <a:latin typeface="Arial"/>
                <a:ea typeface="Arial"/>
                <a:cs typeface="Arial"/>
                <a:sym typeface="Arial"/>
              </a:rPr>
              <a:t>sabrán de qué manera afecta el cambio climático al suministro de agua de los establecimientos y conocerán algunas mejoras sencillas y de bajo costo para atajar este problema. </a:t>
            </a:r>
            <a:endParaRPr dirty="0"/>
          </a:p>
          <a:p>
            <a:pPr marL="0" lvl="0" indent="0" algn="l" rtl="0">
              <a:lnSpc>
                <a:spcPct val="90000"/>
              </a:lnSpc>
              <a:spcBef>
                <a:spcPts val="1000"/>
              </a:spcBef>
              <a:spcAft>
                <a:spcPts val="0"/>
              </a:spcAft>
              <a:buClr>
                <a:schemeClr val="dk1"/>
              </a:buClr>
              <a:buSzPts val="2000"/>
              <a:buFont typeface="Arial"/>
              <a:buNone/>
            </a:pPr>
            <a:endParaRPr b="1" dirty="0"/>
          </a:p>
        </p:txBody>
      </p:sp>
      <p:sp>
        <p:nvSpPr>
          <p:cNvPr id="200" name="Google Shape;200;p26"/>
          <p:cNvSpPr txBox="1"/>
          <p:nvPr/>
        </p:nvSpPr>
        <p:spPr>
          <a:xfrm>
            <a:off x="9899213" y="5071198"/>
            <a:ext cx="1692946" cy="1246455"/>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1500" b="1" i="0" u="none" strike="noStrike" cap="none" dirty="0">
                <a:solidFill>
                  <a:schemeClr val="lt2"/>
                </a:solidFill>
                <a:latin typeface="Arial"/>
                <a:ea typeface="Arial"/>
                <a:cs typeface="Arial"/>
                <a:sym typeface="Arial"/>
              </a:rPr>
              <a:t>Relacionado con la igualdad de género, discapacidad e inclusión social</a:t>
            </a:r>
            <a:endParaRPr sz="1500" dirty="0"/>
          </a:p>
        </p:txBody>
      </p:sp>
      <p:grpSp>
        <p:nvGrpSpPr>
          <p:cNvPr id="201" name="Google Shape;201;p26"/>
          <p:cNvGrpSpPr/>
          <p:nvPr/>
        </p:nvGrpSpPr>
        <p:grpSpPr>
          <a:xfrm>
            <a:off x="10351813" y="420574"/>
            <a:ext cx="743136" cy="734102"/>
            <a:chOff x="9555224" y="5116370"/>
            <a:chExt cx="1161098" cy="1171184"/>
          </a:xfrm>
        </p:grpSpPr>
        <p:pic>
          <p:nvPicPr>
            <p:cNvPr id="202" name="Google Shape;202;p26" descr="Shape&#10;&#10;Description automatically generated with low confidence"/>
            <p:cNvPicPr preferRelativeResize="0"/>
            <p:nvPr/>
          </p:nvPicPr>
          <p:blipFill rotWithShape="1">
            <a:blip r:embed="rId3">
              <a:alphaModFix/>
            </a:blip>
            <a:srcRect/>
            <a:stretch/>
          </p:blipFill>
          <p:spPr>
            <a:xfrm>
              <a:off x="9623552" y="5313519"/>
              <a:ext cx="1004243" cy="847983"/>
            </a:xfrm>
            <a:prstGeom prst="rect">
              <a:avLst/>
            </a:prstGeom>
            <a:noFill/>
            <a:ln>
              <a:noFill/>
            </a:ln>
          </p:spPr>
        </p:pic>
        <p:sp>
          <p:nvSpPr>
            <p:cNvPr id="203" name="Google Shape;203;p26"/>
            <p:cNvSpPr/>
            <p:nvPr/>
          </p:nvSpPr>
          <p:spPr>
            <a:xfrm>
              <a:off x="9555224" y="5116370"/>
              <a:ext cx="1161098" cy="1171184"/>
            </a:xfrm>
            <a:prstGeom prst="ellipse">
              <a:avLst/>
            </a:prstGeom>
            <a:noFill/>
            <a:ln w="19050" cap="flat" cmpd="sng">
              <a:solidFill>
                <a:srgbClr val="02020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204" name="Google Shape;204;p26"/>
          <p:cNvPicPr preferRelativeResize="0"/>
          <p:nvPr/>
        </p:nvPicPr>
        <p:blipFill rotWithShape="1">
          <a:blip r:embed="rId4">
            <a:alphaModFix/>
          </a:blip>
          <a:srcRect/>
          <a:stretch/>
        </p:blipFill>
        <p:spPr>
          <a:xfrm>
            <a:off x="10310029" y="1979029"/>
            <a:ext cx="826704" cy="844409"/>
          </a:xfrm>
          <a:prstGeom prst="rect">
            <a:avLst/>
          </a:prstGeom>
          <a:noFill/>
          <a:ln>
            <a:noFill/>
          </a:ln>
        </p:spPr>
      </p:pic>
      <p:pic>
        <p:nvPicPr>
          <p:cNvPr id="205" name="Google Shape;205;p26"/>
          <p:cNvPicPr preferRelativeResize="0"/>
          <p:nvPr/>
        </p:nvPicPr>
        <p:blipFill rotWithShape="1">
          <a:blip r:embed="rId5">
            <a:alphaModFix/>
          </a:blip>
          <a:srcRect/>
          <a:stretch/>
        </p:blipFill>
        <p:spPr>
          <a:xfrm>
            <a:off x="10312514" y="4164741"/>
            <a:ext cx="866344" cy="866344"/>
          </a:xfrm>
          <a:prstGeom prst="rect">
            <a:avLst/>
          </a:prstGeom>
          <a:noFill/>
          <a:ln>
            <a:noFill/>
          </a:ln>
        </p:spPr>
      </p:pic>
      <p:sp>
        <p:nvSpPr>
          <p:cNvPr id="206" name="Google Shape;206;p26"/>
          <p:cNvSpPr txBox="1"/>
          <p:nvPr/>
        </p:nvSpPr>
        <p:spPr>
          <a:xfrm>
            <a:off x="9951441" y="2834275"/>
            <a:ext cx="1543879" cy="1200288"/>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1800" b="1" i="0" u="none" strike="noStrike" cap="none" dirty="0">
                <a:solidFill>
                  <a:schemeClr val="lt2"/>
                </a:solidFill>
                <a:latin typeface="Arial"/>
                <a:ea typeface="Arial"/>
                <a:cs typeface="Arial"/>
                <a:sym typeface="Arial"/>
              </a:rPr>
              <a:t>Relacionado con la resiliencia climática </a:t>
            </a:r>
            <a:endParaRPr dirty="0"/>
          </a:p>
        </p:txBody>
      </p:sp>
      <p:sp>
        <p:nvSpPr>
          <p:cNvPr id="207" name="Google Shape;207;p26"/>
          <p:cNvSpPr txBox="1"/>
          <p:nvPr/>
        </p:nvSpPr>
        <p:spPr>
          <a:xfrm>
            <a:off x="10009526" y="1229925"/>
            <a:ext cx="1414782" cy="646331"/>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1800" b="1" i="0" u="none" strike="noStrike" cap="none" dirty="0">
                <a:solidFill>
                  <a:schemeClr val="lt2"/>
                </a:solidFill>
                <a:latin typeface="Arial"/>
                <a:ea typeface="Arial"/>
                <a:cs typeface="Arial"/>
                <a:sym typeface="Arial"/>
              </a:rPr>
              <a:t>Trabajo </a:t>
            </a:r>
            <a:endParaRPr dirty="0"/>
          </a:p>
          <a:p>
            <a:pPr marL="0" marR="0" lvl="0" indent="0" algn="ctr" rtl="0">
              <a:spcBef>
                <a:spcPts val="0"/>
              </a:spcBef>
              <a:spcAft>
                <a:spcPts val="0"/>
              </a:spcAft>
              <a:buNone/>
            </a:pPr>
            <a:r>
              <a:rPr lang="es" sz="1800" b="1" i="0" u="none" strike="noStrike" cap="none" dirty="0">
                <a:solidFill>
                  <a:schemeClr val="lt2"/>
                </a:solidFill>
                <a:latin typeface="Arial"/>
                <a:ea typeface="Arial"/>
                <a:cs typeface="Arial"/>
                <a:sym typeface="Arial"/>
              </a:rPr>
              <a:t>en equipo </a:t>
            </a:r>
            <a:endParaRPr dirty="0"/>
          </a:p>
        </p:txBody>
      </p:sp>
      <p:sp>
        <p:nvSpPr>
          <p:cNvPr id="208" name="Google Shape;208;p26"/>
          <p:cNvSpPr txBox="1"/>
          <p:nvPr/>
        </p:nvSpPr>
        <p:spPr>
          <a:xfrm rot="-5400000">
            <a:off x="9453185" y="4120780"/>
            <a:ext cx="5012775" cy="461665"/>
          </a:xfrm>
          <a:prstGeom prst="rect">
            <a:avLst/>
          </a:prstGeom>
          <a:solidFill>
            <a:schemeClr val="dk1"/>
          </a:solid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2400" b="0" i="0" u="none" strike="noStrike" cap="none">
                <a:solidFill>
                  <a:schemeClr val="lt1"/>
                </a:solidFill>
                <a:latin typeface="Arial"/>
                <a:ea typeface="Arial"/>
                <a:cs typeface="Arial"/>
                <a:sym typeface="Arial"/>
              </a:rPr>
              <a:t>Presten atención a estos iconos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53"/>
          <p:cNvSpPr txBox="1">
            <a:spLocks noGrp="1"/>
          </p:cNvSpPr>
          <p:nvPr>
            <p:ph type="ctrTitle"/>
          </p:nvPr>
        </p:nvSpPr>
        <p:spPr>
          <a:xfrm>
            <a:off x="838200" y="316958"/>
            <a:ext cx="10515600" cy="3728534"/>
          </a:xfrm>
          <a:prstGeom prst="rect">
            <a:avLst/>
          </a:prstGeom>
          <a:noFill/>
          <a:ln>
            <a:noFill/>
          </a:ln>
        </p:spPr>
        <p:txBody>
          <a:bodyPr spcFirstLastPara="1" wrap="square" lIns="91425" tIns="45700" rIns="91425" bIns="45700" rtlCol="0" anchor="t" anchorCtr="0">
            <a:noAutofit/>
          </a:bodyPr>
          <a:lstStyle/>
          <a:p>
            <a:pPr marL="0" lvl="0" indent="0" algn="ctr" rtl="0">
              <a:lnSpc>
                <a:spcPct val="90000"/>
              </a:lnSpc>
              <a:spcBef>
                <a:spcPts val="0"/>
              </a:spcBef>
              <a:spcAft>
                <a:spcPts val="0"/>
              </a:spcAft>
              <a:buClr>
                <a:schemeClr val="lt1"/>
              </a:buClr>
              <a:buSzPts val="8000"/>
              <a:buFont typeface="Arial Narrow"/>
              <a:buNone/>
            </a:pPr>
            <a:r>
              <a:rPr lang="es" dirty="0"/>
              <a:t>Parte 3: Fontanería sin riesgos</a:t>
            </a:r>
            <a:endParaRPr dirty="0"/>
          </a:p>
        </p:txBody>
      </p:sp>
      <p:sp>
        <p:nvSpPr>
          <p:cNvPr id="651" name="Google Shape;651;p53"/>
          <p:cNvSpPr txBox="1">
            <a:spLocks noGrp="1"/>
          </p:cNvSpPr>
          <p:nvPr>
            <p:ph type="sldNum" idx="12"/>
          </p:nvPr>
        </p:nvSpPr>
        <p:spPr>
          <a:xfrm>
            <a:off x="5861098" y="6356350"/>
            <a:ext cx="469804"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30</a:t>
            </a:fld>
            <a:endParaRPr/>
          </a:p>
        </p:txBody>
      </p:sp>
      <p:pic>
        <p:nvPicPr>
          <p:cNvPr id="652" name="Google Shape;652;p53" descr="A picture containing sky, outdoor, building, house&#10;&#10;Description automatically generated"/>
          <p:cNvPicPr preferRelativeResize="0"/>
          <p:nvPr/>
        </p:nvPicPr>
        <p:blipFill rotWithShape="1">
          <a:blip r:embed="rId3">
            <a:alphaModFix/>
          </a:blip>
          <a:srcRect/>
          <a:stretch/>
        </p:blipFill>
        <p:spPr>
          <a:xfrm>
            <a:off x="6564300" y="2992941"/>
            <a:ext cx="5405825" cy="3728534"/>
          </a:xfrm>
          <a:prstGeom prst="rect">
            <a:avLst/>
          </a:prstGeom>
          <a:noFill/>
          <a:ln>
            <a:noFill/>
          </a:ln>
        </p:spPr>
      </p:pic>
      <p:sp>
        <p:nvSpPr>
          <p:cNvPr id="653" name="Google Shape;653;p53"/>
          <p:cNvSpPr txBox="1"/>
          <p:nvPr/>
        </p:nvSpPr>
        <p:spPr>
          <a:xfrm>
            <a:off x="518288" y="2992941"/>
            <a:ext cx="5929313" cy="2108200"/>
          </a:xfrm>
          <a:prstGeom prst="rect">
            <a:avLst/>
          </a:prstGeom>
          <a:noFill/>
          <a:ln>
            <a:noFill/>
          </a:ln>
        </p:spPr>
        <p:txBody>
          <a:bodyPr spcFirstLastPara="1" wrap="square" lIns="91425" tIns="45700" rIns="91425" bIns="45700" rtlCol="0" anchor="t" anchorCtr="0">
            <a:noAutofit/>
          </a:bodyPr>
          <a:lstStyle/>
          <a:p>
            <a:pPr marL="457200" marR="0" lvl="0" indent="-457200" algn="l" rtl="0">
              <a:lnSpc>
                <a:spcPct val="90000"/>
              </a:lnSpc>
              <a:spcBef>
                <a:spcPts val="0"/>
              </a:spcBef>
              <a:spcAft>
                <a:spcPts val="0"/>
              </a:spcAft>
              <a:buClr>
                <a:schemeClr val="lt1"/>
              </a:buClr>
              <a:buSzPts val="2400"/>
              <a:buFont typeface="Calibri"/>
              <a:buAutoNum type="arabicPeriod"/>
            </a:pPr>
            <a:r>
              <a:rPr lang="es" sz="2400" b="0" i="0" dirty="0">
                <a:solidFill>
                  <a:schemeClr val="lt1"/>
                </a:solidFill>
                <a:latin typeface="Arial"/>
                <a:ea typeface="Arial"/>
                <a:cs typeface="Arial"/>
                <a:sym typeface="Arial"/>
              </a:rPr>
              <a:t>Problemas frecuentes de fontanería</a:t>
            </a:r>
            <a:endParaRPr dirty="0"/>
          </a:p>
          <a:p>
            <a:pPr marL="457200" marR="0" lvl="0" indent="-457200" algn="l" rtl="0">
              <a:lnSpc>
                <a:spcPct val="90000"/>
              </a:lnSpc>
              <a:spcBef>
                <a:spcPts val="1000"/>
              </a:spcBef>
              <a:spcAft>
                <a:spcPts val="0"/>
              </a:spcAft>
              <a:buClr>
                <a:schemeClr val="lt1"/>
              </a:buClr>
              <a:buSzPts val="2400"/>
              <a:buFont typeface="Calibri"/>
              <a:buAutoNum type="arabicPeriod"/>
            </a:pPr>
            <a:r>
              <a:rPr lang="es" sz="2400" b="0" i="0" dirty="0">
                <a:solidFill>
                  <a:schemeClr val="lt1"/>
                </a:solidFill>
                <a:latin typeface="Arial"/>
                <a:ea typeface="Arial"/>
                <a:cs typeface="Arial"/>
                <a:sym typeface="Arial"/>
              </a:rPr>
              <a:t>Medidas sencillas y de bajo costo para mejorar el suministro de agua </a:t>
            </a:r>
            <a:endParaRPr dirty="0"/>
          </a:p>
          <a:p>
            <a:pPr marL="457200" marR="0" lvl="0" indent="-457200" algn="l" rtl="0">
              <a:lnSpc>
                <a:spcPct val="90000"/>
              </a:lnSpc>
              <a:spcBef>
                <a:spcPts val="1000"/>
              </a:spcBef>
              <a:spcAft>
                <a:spcPts val="0"/>
              </a:spcAft>
              <a:buClr>
                <a:schemeClr val="lt1"/>
              </a:buClr>
              <a:buSzPts val="2400"/>
              <a:buFont typeface="Calibri"/>
              <a:buAutoNum type="arabicPeriod"/>
            </a:pPr>
            <a:r>
              <a:rPr lang="es" sz="2400" b="0" i="0" dirty="0">
                <a:solidFill>
                  <a:schemeClr val="lt1"/>
                </a:solidFill>
                <a:latin typeface="Arial"/>
                <a:ea typeface="Arial"/>
                <a:cs typeface="Arial"/>
                <a:sym typeface="Arial"/>
              </a:rPr>
              <a:t>La legionela en primer plano  </a:t>
            </a:r>
            <a:endParaRPr dirty="0"/>
          </a:p>
          <a:p>
            <a:pPr marL="457200" marR="0" lvl="0" indent="-304800" algn="l" rtl="0">
              <a:lnSpc>
                <a:spcPct val="90000"/>
              </a:lnSpc>
              <a:spcBef>
                <a:spcPts val="1000"/>
              </a:spcBef>
              <a:spcAft>
                <a:spcPts val="0"/>
              </a:spcAft>
              <a:buClr>
                <a:schemeClr val="lt1"/>
              </a:buClr>
              <a:buSzPts val="2400"/>
              <a:buFont typeface="Calibri"/>
              <a:buNone/>
            </a:pPr>
            <a:endParaRPr sz="2400" b="0" i="0" dirty="0">
              <a:solidFill>
                <a:schemeClr val="lt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54"/>
          <p:cNvSpPr txBox="1"/>
          <p:nvPr/>
        </p:nvSpPr>
        <p:spPr>
          <a:xfrm>
            <a:off x="104777" y="4987982"/>
            <a:ext cx="12063411" cy="1264577"/>
          </a:xfrm>
          <a:prstGeom prst="rect">
            <a:avLst/>
          </a:prstGeom>
          <a:solidFill>
            <a:schemeClr val="dk1"/>
          </a:solid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endParaRPr sz="2539">
              <a:solidFill>
                <a:schemeClr val="lt1"/>
              </a:solidFill>
              <a:latin typeface="Arial"/>
              <a:ea typeface="Arial"/>
              <a:cs typeface="Arial"/>
              <a:sym typeface="Arial"/>
            </a:endParaRPr>
          </a:p>
          <a:p>
            <a:pPr marL="0" marR="0" lvl="0" indent="0" algn="ctr" rtl="0">
              <a:spcBef>
                <a:spcPts val="0"/>
              </a:spcBef>
              <a:spcAft>
                <a:spcPts val="0"/>
              </a:spcAft>
              <a:buNone/>
            </a:pPr>
            <a:endParaRPr sz="2539">
              <a:solidFill>
                <a:schemeClr val="lt1"/>
              </a:solidFill>
              <a:latin typeface="Arial"/>
              <a:ea typeface="Arial"/>
              <a:cs typeface="Arial"/>
              <a:sym typeface="Arial"/>
            </a:endParaRPr>
          </a:p>
          <a:p>
            <a:pPr marL="0" marR="0" lvl="0" indent="0" algn="ctr" rtl="0">
              <a:spcBef>
                <a:spcPts val="0"/>
              </a:spcBef>
              <a:spcAft>
                <a:spcPts val="0"/>
              </a:spcAft>
              <a:buNone/>
            </a:pPr>
            <a:endParaRPr sz="2539">
              <a:solidFill>
                <a:schemeClr val="lt1"/>
              </a:solidFill>
              <a:latin typeface="Arial"/>
              <a:ea typeface="Arial"/>
              <a:cs typeface="Arial"/>
              <a:sym typeface="Arial"/>
            </a:endParaRPr>
          </a:p>
        </p:txBody>
      </p:sp>
      <p:sp>
        <p:nvSpPr>
          <p:cNvPr id="662" name="Google Shape;662;p54"/>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solidFill>
                  <a:srgbClr val="000000"/>
                </a:solidFill>
              </a:rPr>
              <a:t>31</a:t>
            </a:fld>
            <a:endParaRPr dirty="0">
              <a:solidFill>
                <a:srgbClr val="000000"/>
              </a:solidFill>
            </a:endParaRPr>
          </a:p>
        </p:txBody>
      </p:sp>
      <p:sp>
        <p:nvSpPr>
          <p:cNvPr id="663" name="Google Shape;663;p54"/>
          <p:cNvSpPr txBox="1">
            <a:spLocks noGrp="1"/>
          </p:cNvSpPr>
          <p:nvPr>
            <p:ph type="title"/>
          </p:nvPr>
        </p:nvSpPr>
        <p:spPr>
          <a:xfrm>
            <a:off x="381204" y="357587"/>
            <a:ext cx="4584699" cy="2734100"/>
          </a:xfrm>
          <a:prstGeom prst="rect">
            <a:avLst/>
          </a:prstGeom>
          <a:noFill/>
          <a:ln>
            <a:noFill/>
          </a:ln>
        </p:spPr>
        <p:txBody>
          <a:bodyPr spcFirstLastPara="1" wrap="square" lIns="91425" tIns="45700" rIns="91425" bIns="45700" rtlCol="0" anchor="t" anchorCtr="0">
            <a:noAutofit/>
          </a:bodyPr>
          <a:lstStyle/>
          <a:p>
            <a:pPr marL="0" lvl="0" indent="0" algn="l" rtl="0">
              <a:lnSpc>
                <a:spcPct val="90000"/>
              </a:lnSpc>
              <a:spcBef>
                <a:spcPts val="0"/>
              </a:spcBef>
              <a:spcAft>
                <a:spcPts val="0"/>
              </a:spcAft>
              <a:buClr>
                <a:schemeClr val="lt1"/>
              </a:buClr>
              <a:buSzPts val="4400"/>
              <a:buFont typeface="Arial Narrow"/>
              <a:buNone/>
            </a:pPr>
            <a:r>
              <a:rPr lang="es" dirty="0"/>
              <a:t>Problemas frecuentes de fontanería </a:t>
            </a:r>
            <a:endParaRPr dirty="0"/>
          </a:p>
        </p:txBody>
      </p:sp>
      <p:sp>
        <p:nvSpPr>
          <p:cNvPr id="664" name="Google Shape;664;p54"/>
          <p:cNvSpPr txBox="1">
            <a:spLocks noGrp="1"/>
          </p:cNvSpPr>
          <p:nvPr>
            <p:ph type="body" idx="2"/>
          </p:nvPr>
        </p:nvSpPr>
        <p:spPr>
          <a:xfrm>
            <a:off x="5233765" y="122408"/>
            <a:ext cx="6857429" cy="5727700"/>
          </a:xfrm>
          <a:prstGeom prst="rect">
            <a:avLst/>
          </a:prstGeom>
          <a:noFill/>
          <a:ln>
            <a:noFill/>
          </a:ln>
        </p:spPr>
        <p:txBody>
          <a:bodyPr spcFirstLastPara="1" wrap="square" lIns="91425" tIns="45700" rIns="91425" bIns="45700" rtlCol="0" anchor="t" anchorCtr="0">
            <a:noAutofit/>
          </a:bodyPr>
          <a:lstStyle/>
          <a:p>
            <a:pPr marL="342900" lvl="0" indent="-342900" algn="l" rtl="0">
              <a:lnSpc>
                <a:spcPct val="100000"/>
              </a:lnSpc>
              <a:spcBef>
                <a:spcPts val="0"/>
              </a:spcBef>
              <a:spcAft>
                <a:spcPts val="0"/>
              </a:spcAft>
              <a:buClr>
                <a:schemeClr val="dk1"/>
              </a:buClr>
              <a:buSzPts val="2100"/>
              <a:buFont typeface="Arial"/>
              <a:buChar char="•"/>
            </a:pPr>
            <a:r>
              <a:rPr lang="es" sz="1800" b="1" dirty="0"/>
              <a:t>Tuberías y grifos defectuosos o con fugas</a:t>
            </a:r>
            <a:endParaRPr sz="1800" dirty="0"/>
          </a:p>
          <a:p>
            <a:pPr marL="685800" lvl="1" indent="0" algn="l" rtl="0">
              <a:lnSpc>
                <a:spcPct val="100000"/>
              </a:lnSpc>
              <a:spcBef>
                <a:spcPts val="0"/>
              </a:spcBef>
              <a:spcAft>
                <a:spcPts val="0"/>
              </a:spcAft>
              <a:buClr>
                <a:srgbClr val="0076AA"/>
              </a:buClr>
              <a:buSzPts val="2100"/>
              <a:buNone/>
            </a:pPr>
            <a:r>
              <a:rPr lang="es" sz="1800" dirty="0">
                <a:solidFill>
                  <a:srgbClr val="0076AA"/>
                </a:solidFill>
              </a:rPr>
              <a:t>🡪 desperdician agua y aumentan los gastos del establecimiento (mayores gastos en servicios públicos y costos de bombeo y energía).</a:t>
            </a:r>
            <a:endParaRPr sz="1800" dirty="0">
              <a:solidFill>
                <a:srgbClr val="0076AA"/>
              </a:solidFill>
            </a:endParaRPr>
          </a:p>
          <a:p>
            <a:pPr marL="342900" lvl="0" indent="-342900" algn="l" rtl="0">
              <a:lnSpc>
                <a:spcPct val="100000"/>
              </a:lnSpc>
              <a:spcBef>
                <a:spcPts val="0"/>
              </a:spcBef>
              <a:spcAft>
                <a:spcPts val="0"/>
              </a:spcAft>
              <a:buClr>
                <a:schemeClr val="dk1"/>
              </a:buClr>
              <a:buSzPts val="2100"/>
              <a:buFont typeface="Arial"/>
              <a:buChar char="•"/>
            </a:pPr>
            <a:r>
              <a:rPr lang="es" sz="1800" b="1" dirty="0"/>
              <a:t>Mala calidad del agua </a:t>
            </a:r>
            <a:endParaRPr sz="1800" dirty="0"/>
          </a:p>
          <a:p>
            <a:pPr marL="685800" lvl="1" indent="0" algn="l" rtl="0">
              <a:lnSpc>
                <a:spcPct val="100000"/>
              </a:lnSpc>
              <a:spcBef>
                <a:spcPts val="0"/>
              </a:spcBef>
              <a:spcAft>
                <a:spcPts val="0"/>
              </a:spcAft>
              <a:buClr>
                <a:srgbClr val="0076AA"/>
              </a:buClr>
              <a:buSzPts val="2100"/>
              <a:buNone/>
            </a:pPr>
            <a:r>
              <a:rPr lang="es" sz="1800" dirty="0">
                <a:solidFill>
                  <a:srgbClr val="0076AA"/>
                </a:solidFill>
                <a:latin typeface="Arial"/>
                <a:ea typeface="Arial"/>
                <a:cs typeface="Arial"/>
                <a:sym typeface="Arial"/>
              </a:rPr>
              <a:t>🡪 debido a la corrosión, la contaminación química (p. ej., de plomo) o los espacios muertos que provocan el estancamiento. </a:t>
            </a:r>
            <a:endParaRPr sz="1800" dirty="0">
              <a:solidFill>
                <a:srgbClr val="0076AA"/>
              </a:solidFill>
              <a:latin typeface="Arial"/>
              <a:ea typeface="Arial"/>
              <a:cs typeface="Arial"/>
              <a:sym typeface="Arial"/>
            </a:endParaRPr>
          </a:p>
          <a:p>
            <a:pPr marL="342900" lvl="0" indent="-342900" algn="l" rtl="0">
              <a:lnSpc>
                <a:spcPct val="100000"/>
              </a:lnSpc>
              <a:spcBef>
                <a:spcPts val="0"/>
              </a:spcBef>
              <a:spcAft>
                <a:spcPts val="0"/>
              </a:spcAft>
              <a:buClr>
                <a:schemeClr val="dk1"/>
              </a:buClr>
              <a:buSzPts val="2100"/>
              <a:buFont typeface="Arial"/>
              <a:buChar char="•"/>
            </a:pPr>
            <a:r>
              <a:rPr lang="es" sz="1800" b="1" dirty="0"/>
              <a:t>Pilas y sumideros (y retretes) atascados y manuales </a:t>
            </a:r>
            <a:endParaRPr sz="1800" dirty="0"/>
          </a:p>
          <a:p>
            <a:pPr marL="685800" lvl="1" indent="0" algn="l" rtl="0">
              <a:lnSpc>
                <a:spcPct val="100000"/>
              </a:lnSpc>
              <a:spcBef>
                <a:spcPts val="0"/>
              </a:spcBef>
              <a:spcAft>
                <a:spcPts val="0"/>
              </a:spcAft>
              <a:buClr>
                <a:srgbClr val="0076AA"/>
              </a:buClr>
              <a:buSzPts val="2100"/>
              <a:buNone/>
            </a:pPr>
            <a:r>
              <a:rPr lang="es" sz="1800" dirty="0">
                <a:solidFill>
                  <a:srgbClr val="0076AA"/>
                </a:solidFill>
                <a:latin typeface="Arial"/>
                <a:ea typeface="Arial"/>
                <a:cs typeface="Arial"/>
                <a:sym typeface="Arial"/>
              </a:rPr>
              <a:t>🡪 propagan los patógenos y aumentan el riesgo de infecciones del personal, los pacientes y los cuidadores</a:t>
            </a:r>
            <a:endParaRPr sz="1800" dirty="0">
              <a:solidFill>
                <a:srgbClr val="0076AA"/>
              </a:solidFill>
              <a:latin typeface="Arial"/>
              <a:ea typeface="Arial"/>
              <a:cs typeface="Arial"/>
              <a:sym typeface="Arial"/>
            </a:endParaRPr>
          </a:p>
          <a:p>
            <a:pPr marL="342900" lvl="0" indent="-342900" algn="l" rtl="0">
              <a:lnSpc>
                <a:spcPct val="100000"/>
              </a:lnSpc>
              <a:spcBef>
                <a:spcPts val="0"/>
              </a:spcBef>
              <a:spcAft>
                <a:spcPts val="0"/>
              </a:spcAft>
              <a:buClr>
                <a:schemeClr val="dk1"/>
              </a:buClr>
              <a:buSzPts val="2100"/>
              <a:buFont typeface="Arial"/>
              <a:buChar char="•"/>
            </a:pPr>
            <a:r>
              <a:rPr lang="es" sz="1800" b="1" dirty="0"/>
              <a:t>Charcos de agua en el suelo</a:t>
            </a:r>
            <a:endParaRPr sz="1800" dirty="0"/>
          </a:p>
          <a:p>
            <a:pPr marL="685800" lvl="1" indent="0" algn="l" rtl="0">
              <a:lnSpc>
                <a:spcPct val="100000"/>
              </a:lnSpc>
              <a:spcBef>
                <a:spcPts val="0"/>
              </a:spcBef>
              <a:spcAft>
                <a:spcPts val="0"/>
              </a:spcAft>
              <a:buClr>
                <a:srgbClr val="0076AA"/>
              </a:buClr>
              <a:buSzPts val="2100"/>
              <a:buNone/>
            </a:pPr>
            <a:r>
              <a:rPr lang="es" sz="1800" dirty="0">
                <a:solidFill>
                  <a:srgbClr val="0076AA"/>
                </a:solidFill>
              </a:rPr>
              <a:t>🡪 propagan los patógenos y aumentan el riesgo de infecciones del personal, los pacientes y los cuidadores 	</a:t>
            </a:r>
            <a:endParaRPr sz="1800" dirty="0">
              <a:solidFill>
                <a:srgbClr val="0076AA"/>
              </a:solidFill>
              <a:latin typeface="Arial"/>
              <a:ea typeface="Arial"/>
              <a:cs typeface="Arial"/>
              <a:sym typeface="Arial"/>
            </a:endParaRPr>
          </a:p>
          <a:p>
            <a:pPr marL="342900" lvl="0" indent="-342900" algn="l" rtl="0">
              <a:lnSpc>
                <a:spcPct val="100000"/>
              </a:lnSpc>
              <a:spcBef>
                <a:spcPts val="0"/>
              </a:spcBef>
              <a:spcAft>
                <a:spcPts val="0"/>
              </a:spcAft>
              <a:buClr>
                <a:schemeClr val="dk1"/>
              </a:buClr>
              <a:buSzPts val="2100"/>
              <a:buFont typeface="Arial"/>
              <a:buChar char="•"/>
            </a:pPr>
            <a:r>
              <a:rPr lang="es" sz="1800" b="1" dirty="0"/>
              <a:t>Sistema séptico o de drenaje defectuoso</a:t>
            </a:r>
            <a:endParaRPr sz="1800" dirty="0"/>
          </a:p>
          <a:p>
            <a:pPr marL="685800" lvl="1" indent="0" algn="l" rtl="0">
              <a:lnSpc>
                <a:spcPct val="100000"/>
              </a:lnSpc>
              <a:spcBef>
                <a:spcPts val="0"/>
              </a:spcBef>
              <a:spcAft>
                <a:spcPts val="0"/>
              </a:spcAft>
              <a:buClr>
                <a:srgbClr val="0076AA"/>
              </a:buClr>
              <a:buSzPts val="2100"/>
              <a:buNone/>
            </a:pPr>
            <a:r>
              <a:rPr lang="es" sz="1800" dirty="0">
                <a:solidFill>
                  <a:srgbClr val="0076AA"/>
                </a:solidFill>
                <a:latin typeface="Arial"/>
                <a:ea typeface="Arial"/>
                <a:cs typeface="Arial"/>
                <a:sym typeface="Arial"/>
              </a:rPr>
              <a:t>🡪 agua estancada (presencia de mosquitos), riesgo de inundación, contaminación del agua</a:t>
            </a:r>
            <a:endParaRPr sz="1800" dirty="0">
              <a:solidFill>
                <a:srgbClr val="0076AA"/>
              </a:solidFill>
              <a:latin typeface="Arial"/>
              <a:ea typeface="Arial"/>
              <a:cs typeface="Arial"/>
              <a:sym typeface="Arial"/>
            </a:endParaRPr>
          </a:p>
          <a:p>
            <a:pPr marL="342900" lvl="0" indent="-209550" algn="l" rtl="0">
              <a:lnSpc>
                <a:spcPct val="100000"/>
              </a:lnSpc>
              <a:spcBef>
                <a:spcPts val="1000"/>
              </a:spcBef>
              <a:spcAft>
                <a:spcPts val="0"/>
              </a:spcAft>
              <a:buClr>
                <a:schemeClr val="dk1"/>
              </a:buClr>
              <a:buSzPts val="2100"/>
              <a:buFont typeface="Arial"/>
              <a:buNone/>
            </a:pPr>
            <a:endParaRPr sz="2100" dirty="0"/>
          </a:p>
          <a:p>
            <a:pPr marL="457200" lvl="0" indent="-323850" algn="l" rtl="0">
              <a:lnSpc>
                <a:spcPct val="100000"/>
              </a:lnSpc>
              <a:spcBef>
                <a:spcPts val="1000"/>
              </a:spcBef>
              <a:spcAft>
                <a:spcPts val="0"/>
              </a:spcAft>
              <a:buClr>
                <a:schemeClr val="dk1"/>
              </a:buClr>
              <a:buSzPts val="2100"/>
              <a:buFont typeface="Arial"/>
              <a:buNone/>
            </a:pPr>
            <a:endParaRPr sz="2100" dirty="0"/>
          </a:p>
        </p:txBody>
      </p:sp>
      <p:pic>
        <p:nvPicPr>
          <p:cNvPr id="665" name="Google Shape;665;p54" descr="8aa85f3d-bbad-48d9-bb2b-d4b98cd45bc1@eurprd01"/>
          <p:cNvPicPr preferRelativeResize="0"/>
          <p:nvPr/>
        </p:nvPicPr>
        <p:blipFill rotWithShape="1">
          <a:blip r:embed="rId3">
            <a:alphaModFix/>
          </a:blip>
          <a:srcRect/>
          <a:stretch/>
        </p:blipFill>
        <p:spPr>
          <a:xfrm rot="5400000">
            <a:off x="394353" y="2842383"/>
            <a:ext cx="3931155" cy="3099613"/>
          </a:xfrm>
          <a:prstGeom prst="rect">
            <a:avLst/>
          </a:prstGeom>
          <a:noFill/>
          <a:ln>
            <a:noFill/>
          </a:ln>
          <a:effectLst>
            <a:outerShdw blurRad="292100" dist="139700" dir="2700000" algn="tl" rotWithShape="0">
              <a:srgbClr val="333333">
                <a:alpha val="64705"/>
              </a:srgbClr>
            </a:outerShdw>
          </a:effectLst>
        </p:spPr>
      </p:pic>
      <p:sp>
        <p:nvSpPr>
          <p:cNvPr id="666" name="Google Shape;666;p54"/>
          <p:cNvSpPr txBox="1"/>
          <p:nvPr/>
        </p:nvSpPr>
        <p:spPr>
          <a:xfrm>
            <a:off x="4187327" y="5287186"/>
            <a:ext cx="7980861" cy="873829"/>
          </a:xfrm>
          <a:prstGeom prst="rect">
            <a:avLst/>
          </a:prstGeom>
          <a:solidFill>
            <a:schemeClr val="dk1"/>
          </a:solid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2539">
                <a:solidFill>
                  <a:schemeClr val="lt1"/>
                </a:solidFill>
                <a:latin typeface="Arial"/>
                <a:ea typeface="Arial"/>
                <a:cs typeface="Arial"/>
                <a:sym typeface="Arial"/>
              </a:rPr>
              <a:t>¿Qué riesgos relacionados con la falta de seguridad en la fontanería se observan en esta foto?</a:t>
            </a:r>
            <a:endParaRPr sz="2539">
              <a:solidFill>
                <a:schemeClr val="lt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55"/>
          <p:cNvSpPr txBox="1">
            <a:spLocks noGrp="1"/>
          </p:cNvSpPr>
          <p:nvPr>
            <p:ph type="body" idx="1"/>
          </p:nvPr>
        </p:nvSpPr>
        <p:spPr>
          <a:xfrm>
            <a:off x="327024" y="1011711"/>
            <a:ext cx="7000876" cy="5576887"/>
          </a:xfrm>
          <a:prstGeom prst="rect">
            <a:avLst/>
          </a:prstGeom>
          <a:noFill/>
          <a:ln>
            <a:noFill/>
          </a:ln>
        </p:spPr>
        <p:txBody>
          <a:bodyPr spcFirstLastPara="1" wrap="square" lIns="91425" tIns="45700" rIns="91425" bIns="45700" rtlCol="0" anchor="t" anchorCtr="0">
            <a:normAutofit fontScale="92500" lnSpcReduction="10000"/>
          </a:bodyPr>
          <a:lstStyle/>
          <a:p>
            <a:pPr marL="342900" lvl="0" indent="-342900" algn="l" rtl="0">
              <a:lnSpc>
                <a:spcPct val="90000"/>
              </a:lnSpc>
              <a:spcBef>
                <a:spcPts val="0"/>
              </a:spcBef>
              <a:spcAft>
                <a:spcPts val="0"/>
              </a:spcAft>
              <a:buClr>
                <a:srgbClr val="09164D"/>
              </a:buClr>
              <a:buSzPts val="2400"/>
              <a:buFont typeface="Arial"/>
              <a:buChar char="•"/>
            </a:pPr>
            <a:r>
              <a:rPr lang="es" sz="2400" dirty="0">
                <a:solidFill>
                  <a:srgbClr val="09164D"/>
                </a:solidFill>
              </a:rPr>
              <a:t>Las tuberías no deben tener </a:t>
            </a:r>
            <a:r>
              <a:rPr lang="es" sz="2400" b="1" dirty="0">
                <a:solidFill>
                  <a:srgbClr val="09164D"/>
                </a:solidFill>
              </a:rPr>
              <a:t>conexiones cruzadas</a:t>
            </a:r>
            <a:r>
              <a:rPr lang="es" sz="2400" dirty="0">
                <a:solidFill>
                  <a:srgbClr val="09164D"/>
                </a:solidFill>
              </a:rPr>
              <a:t> (por ejemplo, entre el suministro de agua salubre y el sistema de aguas residuales).</a:t>
            </a:r>
            <a:endParaRPr dirty="0"/>
          </a:p>
          <a:p>
            <a:pPr marL="342900" lvl="0" indent="-342900" algn="l" rtl="0">
              <a:lnSpc>
                <a:spcPct val="90000"/>
              </a:lnSpc>
              <a:spcBef>
                <a:spcPts val="1000"/>
              </a:spcBef>
              <a:spcAft>
                <a:spcPts val="0"/>
              </a:spcAft>
              <a:buClr>
                <a:srgbClr val="09164D"/>
              </a:buClr>
              <a:buSzPts val="2400"/>
              <a:buFont typeface="Arial"/>
              <a:buChar char="•"/>
            </a:pPr>
            <a:r>
              <a:rPr lang="es" sz="2400" dirty="0">
                <a:solidFill>
                  <a:srgbClr val="09164D"/>
                </a:solidFill>
              </a:rPr>
              <a:t>Se deben </a:t>
            </a:r>
            <a:r>
              <a:rPr lang="es" sz="2400" b="1" dirty="0">
                <a:solidFill>
                  <a:srgbClr val="09164D"/>
                </a:solidFill>
              </a:rPr>
              <a:t>revisar con regularidad</a:t>
            </a:r>
            <a:r>
              <a:rPr lang="es" sz="2400" dirty="0">
                <a:solidFill>
                  <a:srgbClr val="09164D"/>
                </a:solidFill>
              </a:rPr>
              <a:t> las conexiones de las tuberías y reparar las fugas.</a:t>
            </a:r>
            <a:endParaRPr dirty="0"/>
          </a:p>
          <a:p>
            <a:pPr marL="342900" lvl="0" indent="-342900" algn="l" rtl="0">
              <a:lnSpc>
                <a:spcPct val="90000"/>
              </a:lnSpc>
              <a:spcBef>
                <a:spcPts val="1000"/>
              </a:spcBef>
              <a:spcAft>
                <a:spcPts val="0"/>
              </a:spcAft>
              <a:buClr>
                <a:srgbClr val="09164D"/>
              </a:buClr>
              <a:buSzPts val="2400"/>
              <a:buFont typeface="Arial"/>
              <a:buChar char="•"/>
            </a:pPr>
            <a:r>
              <a:rPr lang="es" sz="2400" dirty="0">
                <a:solidFill>
                  <a:srgbClr val="09164D"/>
                </a:solidFill>
              </a:rPr>
              <a:t>Las tuberías de agua salubre deben colocarse por </a:t>
            </a:r>
            <a:r>
              <a:rPr lang="es" sz="2400" b="1" dirty="0">
                <a:solidFill>
                  <a:srgbClr val="09164D"/>
                </a:solidFill>
              </a:rPr>
              <a:t>encima de las tuberías de aguas negras o grises</a:t>
            </a:r>
            <a:r>
              <a:rPr lang="es" sz="2400" dirty="0">
                <a:solidFill>
                  <a:srgbClr val="09164D"/>
                </a:solidFill>
              </a:rPr>
              <a:t> para evitar tanto la contaminación cruzada por fugas como que el agua fluya con la gravedad.</a:t>
            </a:r>
            <a:endParaRPr dirty="0"/>
          </a:p>
          <a:p>
            <a:pPr marL="342900" lvl="0" indent="-342900" algn="l" rtl="0">
              <a:lnSpc>
                <a:spcPct val="90000"/>
              </a:lnSpc>
              <a:spcBef>
                <a:spcPts val="1000"/>
              </a:spcBef>
              <a:spcAft>
                <a:spcPts val="0"/>
              </a:spcAft>
              <a:buClr>
                <a:srgbClr val="09164D"/>
              </a:buClr>
              <a:buSzPts val="2400"/>
              <a:buFont typeface="Arial"/>
              <a:buChar char="•"/>
            </a:pPr>
            <a:r>
              <a:rPr lang="es" sz="2400" dirty="0">
                <a:solidFill>
                  <a:srgbClr val="09164D"/>
                </a:solidFill>
              </a:rPr>
              <a:t>Las duchas y difusores han de contar con </a:t>
            </a:r>
            <a:r>
              <a:rPr lang="es" sz="2400" b="1" dirty="0">
                <a:solidFill>
                  <a:srgbClr val="09164D"/>
                </a:solidFill>
              </a:rPr>
              <a:t>protectores frente al contraflujo </a:t>
            </a:r>
            <a:r>
              <a:rPr lang="es" sz="2400" dirty="0">
                <a:solidFill>
                  <a:srgbClr val="09164D"/>
                </a:solidFill>
              </a:rPr>
              <a:t>para evitar que las aguas negras y la materia fecal penetren en el sistema.</a:t>
            </a:r>
            <a:endParaRPr dirty="0"/>
          </a:p>
          <a:p>
            <a:pPr marL="342900" lvl="0" indent="-342900" algn="l" rtl="0">
              <a:lnSpc>
                <a:spcPct val="90000"/>
              </a:lnSpc>
              <a:spcBef>
                <a:spcPts val="1000"/>
              </a:spcBef>
              <a:spcAft>
                <a:spcPts val="0"/>
              </a:spcAft>
              <a:buClr>
                <a:srgbClr val="09164D"/>
              </a:buClr>
              <a:buSzPts val="2400"/>
              <a:buFont typeface="Arial"/>
              <a:buChar char="•"/>
            </a:pPr>
            <a:r>
              <a:rPr lang="es" sz="2400" dirty="0">
                <a:solidFill>
                  <a:srgbClr val="09164D"/>
                </a:solidFill>
              </a:rPr>
              <a:t>Después de un acontecimiento adverso en el que la calidad del agua se vea comprometida, se debe llevar a cabo un </a:t>
            </a:r>
            <a:r>
              <a:rPr lang="es" sz="2400" b="1" dirty="0">
                <a:solidFill>
                  <a:srgbClr val="09164D"/>
                </a:solidFill>
              </a:rPr>
              <a:t>tratamiento </a:t>
            </a:r>
            <a:r>
              <a:rPr lang="es" sz="2400" dirty="0">
                <a:solidFill>
                  <a:srgbClr val="09164D"/>
                </a:solidFill>
              </a:rPr>
              <a:t>y </a:t>
            </a:r>
            <a:r>
              <a:rPr lang="es" sz="2400" b="1" dirty="0">
                <a:solidFill>
                  <a:srgbClr val="09164D"/>
                </a:solidFill>
              </a:rPr>
              <a:t>purgar la red de abastecimiento de agua.</a:t>
            </a:r>
            <a:endParaRPr dirty="0"/>
          </a:p>
          <a:p>
            <a:pPr marL="342900" lvl="0" indent="-190500" algn="l" rtl="0">
              <a:lnSpc>
                <a:spcPct val="90000"/>
              </a:lnSpc>
              <a:spcBef>
                <a:spcPts val="1000"/>
              </a:spcBef>
              <a:spcAft>
                <a:spcPts val="0"/>
              </a:spcAft>
              <a:buClr>
                <a:schemeClr val="dk1"/>
              </a:buClr>
              <a:buSzPts val="2400"/>
              <a:buFont typeface="Arial"/>
              <a:buNone/>
            </a:pPr>
            <a:endParaRPr sz="2400" dirty="0">
              <a:solidFill>
                <a:srgbClr val="09164D"/>
              </a:solidFill>
            </a:endParaRPr>
          </a:p>
        </p:txBody>
      </p:sp>
      <p:sp>
        <p:nvSpPr>
          <p:cNvPr id="675" name="Google Shape;675;p55"/>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solidFill>
                  <a:srgbClr val="000000"/>
                </a:solidFill>
              </a:rPr>
              <a:t>32</a:t>
            </a:fld>
            <a:endParaRPr>
              <a:solidFill>
                <a:srgbClr val="000000"/>
              </a:solidFill>
            </a:endParaRPr>
          </a:p>
        </p:txBody>
      </p:sp>
      <p:sp>
        <p:nvSpPr>
          <p:cNvPr id="676" name="Google Shape;676;p55"/>
          <p:cNvSpPr txBox="1">
            <a:spLocks noGrp="1"/>
          </p:cNvSpPr>
          <p:nvPr>
            <p:ph type="body" idx="3"/>
          </p:nvPr>
        </p:nvSpPr>
        <p:spPr>
          <a:xfrm>
            <a:off x="7327900" y="1362040"/>
            <a:ext cx="4303711" cy="313724"/>
          </a:xfrm>
          <a:prstGeom prst="rect">
            <a:avLst/>
          </a:prstGeom>
          <a:solidFill>
            <a:schemeClr val="dk2"/>
          </a:solidFill>
          <a:ln>
            <a:noFill/>
          </a:ln>
        </p:spPr>
        <p:txBody>
          <a:bodyPr spcFirstLastPara="1" wrap="square" lIns="91425" tIns="45700" rIns="91425" bIns="45700" rtlCol="0" anchor="t" anchorCtr="0">
            <a:noAutofit/>
          </a:bodyPr>
          <a:lstStyle/>
          <a:p>
            <a:pPr marL="0" lvl="0" indent="0" algn="ctr" rtl="0">
              <a:lnSpc>
                <a:spcPct val="90000"/>
              </a:lnSpc>
              <a:spcBef>
                <a:spcPts val="0"/>
              </a:spcBef>
              <a:spcAft>
                <a:spcPts val="0"/>
              </a:spcAft>
              <a:buClr>
                <a:schemeClr val="lt1"/>
              </a:buClr>
              <a:buSzPts val="1800"/>
              <a:buNone/>
            </a:pPr>
            <a:r>
              <a:rPr lang="es" sz="1800" i="1"/>
              <a:t>Grifo con pulsador para ahorrar agua</a:t>
            </a:r>
            <a:endParaRPr/>
          </a:p>
          <a:p>
            <a:pPr marL="0" lvl="0" indent="0" algn="l" rtl="0">
              <a:lnSpc>
                <a:spcPct val="90000"/>
              </a:lnSpc>
              <a:spcBef>
                <a:spcPts val="1000"/>
              </a:spcBef>
              <a:spcAft>
                <a:spcPts val="0"/>
              </a:spcAft>
              <a:buClr>
                <a:schemeClr val="lt1"/>
              </a:buClr>
              <a:buSzPts val="1800"/>
              <a:buNone/>
            </a:pPr>
            <a:endParaRPr/>
          </a:p>
        </p:txBody>
      </p:sp>
      <p:pic>
        <p:nvPicPr>
          <p:cNvPr id="677" name="Google Shape;677;p55"/>
          <p:cNvPicPr preferRelativeResize="0"/>
          <p:nvPr/>
        </p:nvPicPr>
        <p:blipFill rotWithShape="1">
          <a:blip r:embed="rId3">
            <a:alphaModFix/>
          </a:blip>
          <a:srcRect/>
          <a:stretch/>
        </p:blipFill>
        <p:spPr>
          <a:xfrm>
            <a:off x="7466805" y="2071367"/>
            <a:ext cx="4025900" cy="3226745"/>
          </a:xfrm>
          <a:prstGeom prst="rect">
            <a:avLst/>
          </a:prstGeom>
          <a:noFill/>
          <a:ln>
            <a:noFill/>
          </a:ln>
          <a:effectLst>
            <a:outerShdw blurRad="292100" dist="139700" dir="2700000" algn="tl" rotWithShape="0">
              <a:srgbClr val="333333">
                <a:alpha val="64705"/>
              </a:srgbClr>
            </a:outerShdw>
          </a:effectLst>
        </p:spPr>
      </p:pic>
      <p:sp>
        <p:nvSpPr>
          <p:cNvPr id="678" name="Google Shape;678;p55"/>
          <p:cNvSpPr txBox="1"/>
          <p:nvPr/>
        </p:nvSpPr>
        <p:spPr>
          <a:xfrm>
            <a:off x="838199" y="252062"/>
            <a:ext cx="10515600" cy="714375"/>
          </a:xfrm>
          <a:prstGeom prst="rect">
            <a:avLst/>
          </a:prstGeom>
          <a:noFill/>
          <a:ln>
            <a:noFill/>
          </a:ln>
        </p:spPr>
        <p:txBody>
          <a:bodyPr spcFirstLastPara="1" wrap="square" lIns="91425" tIns="45700" rIns="91425" bIns="45700" rtlCol="0" anchor="t" anchorCtr="0">
            <a:noAutofit/>
          </a:bodyPr>
          <a:lstStyle/>
          <a:p>
            <a:pPr marL="0" marR="0" lvl="0" indent="0" algn="ctr" rtl="0">
              <a:lnSpc>
                <a:spcPct val="90000"/>
              </a:lnSpc>
              <a:spcBef>
                <a:spcPts val="0"/>
              </a:spcBef>
              <a:spcAft>
                <a:spcPts val="0"/>
              </a:spcAft>
              <a:buClr>
                <a:schemeClr val="dk2"/>
              </a:buClr>
              <a:buSzPts val="4400"/>
              <a:buFont typeface="Arial Narrow"/>
              <a:buNone/>
            </a:pPr>
            <a:r>
              <a:rPr lang="es" sz="4400" b="1" i="0" dirty="0">
                <a:solidFill>
                  <a:schemeClr val="dk2"/>
                </a:solidFill>
                <a:latin typeface="Arial Narrow"/>
                <a:ea typeface="Arial Narrow"/>
                <a:cs typeface="Arial Narrow"/>
                <a:sym typeface="Arial Narrow"/>
              </a:rPr>
              <a:t>Mejoras sencillas y de bajo costo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7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56"/>
          <p:cNvSpPr txBox="1">
            <a:spLocks noGrp="1"/>
          </p:cNvSpPr>
          <p:nvPr>
            <p:ph type="body" idx="1"/>
          </p:nvPr>
        </p:nvSpPr>
        <p:spPr>
          <a:xfrm>
            <a:off x="533895" y="1079500"/>
            <a:ext cx="5751971" cy="4761053"/>
          </a:xfrm>
          <a:prstGeom prst="rect">
            <a:avLst/>
          </a:prstGeom>
          <a:noFill/>
          <a:ln>
            <a:noFill/>
          </a:ln>
        </p:spPr>
        <p:txBody>
          <a:bodyPr spcFirstLastPara="1" wrap="square" lIns="91425" tIns="45700" rIns="91425" bIns="45700" rtlCol="0" anchor="t" anchorCtr="0">
            <a:noAutofit/>
          </a:bodyPr>
          <a:lstStyle/>
          <a:p>
            <a:pPr marL="342900" lvl="0" indent="-342900" algn="l" rtl="0">
              <a:lnSpc>
                <a:spcPct val="90000"/>
              </a:lnSpc>
              <a:spcBef>
                <a:spcPts val="0"/>
              </a:spcBef>
              <a:spcAft>
                <a:spcPts val="0"/>
              </a:spcAft>
              <a:buClr>
                <a:schemeClr val="dk1"/>
              </a:buClr>
              <a:buSzPts val="2400"/>
              <a:buFont typeface="Arial"/>
              <a:buChar char="•"/>
            </a:pPr>
            <a:r>
              <a:rPr lang="es" dirty="0"/>
              <a:t>Llevar a cabo </a:t>
            </a:r>
            <a:r>
              <a:rPr lang="es" b="1" dirty="0"/>
              <a:t>análisis</a:t>
            </a:r>
            <a:r>
              <a:rPr lang="es" dirty="0"/>
              <a:t> e </a:t>
            </a:r>
            <a:r>
              <a:rPr lang="es" b="1" dirty="0"/>
              <a:t>inspecciones sobre la calidad del agua</a:t>
            </a:r>
            <a:r>
              <a:rPr lang="es" dirty="0"/>
              <a:t>.</a:t>
            </a:r>
            <a:endParaRPr dirty="0"/>
          </a:p>
          <a:p>
            <a:pPr marL="703211" lvl="1" indent="-342900" algn="l" rtl="0">
              <a:lnSpc>
                <a:spcPct val="90000"/>
              </a:lnSpc>
              <a:spcBef>
                <a:spcPts val="500"/>
              </a:spcBef>
              <a:spcAft>
                <a:spcPts val="0"/>
              </a:spcAft>
              <a:buClr>
                <a:schemeClr val="dk1"/>
              </a:buClr>
              <a:buSzPts val="2400"/>
              <a:buFont typeface="Arial"/>
              <a:buChar char="•"/>
            </a:pPr>
            <a:r>
              <a:rPr lang="es" dirty="0">
                <a:solidFill>
                  <a:schemeClr val="dk1"/>
                </a:solidFill>
                <a:latin typeface="Arial"/>
                <a:ea typeface="Arial"/>
                <a:cs typeface="Arial"/>
                <a:sym typeface="Arial"/>
              </a:rPr>
              <a:t>Comprobar si se observa algún indicador visual (p. ej., colores, sólidos...) o si se detectan sabores o malos olores, y analizar con regularidad la calidad del agua.</a:t>
            </a:r>
            <a:endParaRPr dirty="0"/>
          </a:p>
          <a:p>
            <a:pPr marL="342900" lvl="0" indent="-342900" algn="l" rtl="0">
              <a:lnSpc>
                <a:spcPct val="90000"/>
              </a:lnSpc>
              <a:spcBef>
                <a:spcPts val="1000"/>
              </a:spcBef>
              <a:spcAft>
                <a:spcPts val="0"/>
              </a:spcAft>
              <a:buClr>
                <a:schemeClr val="dk1"/>
              </a:buClr>
              <a:buSzPts val="2400"/>
              <a:buFont typeface="Arial"/>
              <a:buChar char="•"/>
            </a:pPr>
            <a:r>
              <a:rPr lang="es" dirty="0"/>
              <a:t>Llevar a cabo labores de </a:t>
            </a:r>
            <a:r>
              <a:rPr lang="es" b="1" dirty="0"/>
              <a:t>mantenimiento</a:t>
            </a:r>
            <a:r>
              <a:rPr lang="es" dirty="0"/>
              <a:t>, </a:t>
            </a:r>
            <a:r>
              <a:rPr lang="es" b="1" dirty="0"/>
              <a:t>limpieza</a:t>
            </a:r>
            <a:r>
              <a:rPr lang="es" dirty="0"/>
              <a:t> y </a:t>
            </a:r>
            <a:r>
              <a:rPr lang="en" b="1" dirty="0"/>
              <a:t>desinfección de los</a:t>
            </a:r>
            <a:r>
              <a:rPr lang="en" dirty="0"/>
              <a:t> </a:t>
            </a:r>
            <a:r>
              <a:rPr lang="en" b="1" dirty="0"/>
              <a:t>tanques de almacenamiento</a:t>
            </a:r>
            <a:r>
              <a:rPr lang="en" dirty="0"/>
              <a:t> con regularidad. </a:t>
            </a:r>
            <a:endParaRPr dirty="0"/>
          </a:p>
          <a:p>
            <a:pPr marL="342900" lvl="0" indent="-342900" algn="l" rtl="0">
              <a:lnSpc>
                <a:spcPct val="90000"/>
              </a:lnSpc>
              <a:spcBef>
                <a:spcPts val="1000"/>
              </a:spcBef>
              <a:spcAft>
                <a:spcPts val="0"/>
              </a:spcAft>
              <a:buClr>
                <a:schemeClr val="dk1"/>
              </a:buClr>
              <a:buSzPts val="2400"/>
              <a:buFont typeface="Arial"/>
              <a:buChar char="•"/>
            </a:pPr>
            <a:r>
              <a:rPr lang="es" dirty="0"/>
              <a:t>Mantener las </a:t>
            </a:r>
            <a:r>
              <a:rPr lang="es" b="1" dirty="0"/>
              <a:t>pilas </a:t>
            </a:r>
            <a:r>
              <a:rPr lang="es" dirty="0"/>
              <a:t>y los </a:t>
            </a:r>
            <a:r>
              <a:rPr lang="es" b="1" dirty="0"/>
              <a:t>grifos </a:t>
            </a:r>
            <a:r>
              <a:rPr lang="es" dirty="0"/>
              <a:t>en buen funcionamiento.</a:t>
            </a:r>
            <a:endParaRPr dirty="0"/>
          </a:p>
          <a:p>
            <a:pPr marL="342900" lvl="0" indent="-342900" algn="l" rtl="0">
              <a:lnSpc>
                <a:spcPct val="90000"/>
              </a:lnSpc>
              <a:spcBef>
                <a:spcPts val="1000"/>
              </a:spcBef>
              <a:spcAft>
                <a:spcPts val="0"/>
              </a:spcAft>
              <a:buClr>
                <a:schemeClr val="dk1"/>
              </a:buClr>
              <a:buSzPts val="2400"/>
              <a:buFont typeface="Arial"/>
              <a:buChar char="•"/>
            </a:pPr>
            <a:r>
              <a:rPr lang="es" dirty="0"/>
              <a:t>Comprobar qué frecuencia y fiabilidad ofrece el servicio o abastecimiento del </a:t>
            </a:r>
            <a:r>
              <a:rPr lang="es" b="1" dirty="0"/>
              <a:t>suministro municipal</a:t>
            </a:r>
            <a:r>
              <a:rPr lang="es" dirty="0"/>
              <a:t>. </a:t>
            </a:r>
            <a:endParaRPr dirty="0"/>
          </a:p>
          <a:p>
            <a:pPr marL="342900" lvl="0" indent="-342900" algn="l" rtl="0">
              <a:lnSpc>
                <a:spcPct val="90000"/>
              </a:lnSpc>
              <a:spcBef>
                <a:spcPts val="1000"/>
              </a:spcBef>
              <a:spcAft>
                <a:spcPts val="0"/>
              </a:spcAft>
              <a:buClr>
                <a:schemeClr val="dk1"/>
              </a:buClr>
              <a:buSzPts val="2400"/>
              <a:buFont typeface="Arial"/>
              <a:buChar char="•"/>
            </a:pPr>
            <a:r>
              <a:rPr lang="es" dirty="0"/>
              <a:t>Ocuparse del mantenimiento y la limpieza de los </a:t>
            </a:r>
            <a:r>
              <a:rPr lang="es" b="1" dirty="0"/>
              <a:t>cuartos de lavandería</a:t>
            </a:r>
            <a:r>
              <a:rPr lang="es" dirty="0"/>
              <a:t>.  </a:t>
            </a:r>
            <a:endParaRPr dirty="0"/>
          </a:p>
          <a:p>
            <a:pPr marL="342900" lvl="0" indent="-190500" algn="l" rtl="0">
              <a:lnSpc>
                <a:spcPct val="90000"/>
              </a:lnSpc>
              <a:spcBef>
                <a:spcPts val="1000"/>
              </a:spcBef>
              <a:spcAft>
                <a:spcPts val="0"/>
              </a:spcAft>
              <a:buClr>
                <a:schemeClr val="dk1"/>
              </a:buClr>
              <a:buSzPts val="2400"/>
              <a:buFont typeface="Arial"/>
              <a:buNone/>
            </a:pPr>
            <a:endParaRPr sz="2400" dirty="0"/>
          </a:p>
          <a:p>
            <a:pPr marL="342900" lvl="0" indent="-190500" algn="l" rtl="0">
              <a:lnSpc>
                <a:spcPct val="90000"/>
              </a:lnSpc>
              <a:spcBef>
                <a:spcPts val="1000"/>
              </a:spcBef>
              <a:spcAft>
                <a:spcPts val="0"/>
              </a:spcAft>
              <a:buClr>
                <a:schemeClr val="dk1"/>
              </a:buClr>
              <a:buSzPts val="2400"/>
              <a:buFont typeface="Arial"/>
              <a:buNone/>
            </a:pPr>
            <a:endParaRPr sz="2400" dirty="0"/>
          </a:p>
        </p:txBody>
      </p:sp>
      <p:sp>
        <p:nvSpPr>
          <p:cNvPr id="687" name="Google Shape;687;p56"/>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rmAutofit/>
          </a:bodyPr>
          <a:lstStyle/>
          <a:p>
            <a:pPr marL="0" lvl="0" indent="0" algn="ctr" rtl="0">
              <a:spcBef>
                <a:spcPts val="0"/>
              </a:spcBef>
              <a:spcAft>
                <a:spcPts val="0"/>
              </a:spcAft>
              <a:buNone/>
            </a:pPr>
            <a:fld id="{00000000-1234-1234-1234-123412341234}" type="slidenum">
              <a:rPr lang="en-US"/>
              <a:t>33</a:t>
            </a:fld>
            <a:endParaRPr dirty="0"/>
          </a:p>
        </p:txBody>
      </p:sp>
      <p:pic>
        <p:nvPicPr>
          <p:cNvPr id="688" name="Google Shape;688;p56"/>
          <p:cNvPicPr preferRelativeResize="0"/>
          <p:nvPr/>
        </p:nvPicPr>
        <p:blipFill rotWithShape="1">
          <a:blip r:embed="rId3">
            <a:alphaModFix/>
          </a:blip>
          <a:srcRect/>
          <a:stretch/>
        </p:blipFill>
        <p:spPr>
          <a:xfrm>
            <a:off x="7237357" y="1400432"/>
            <a:ext cx="4114856" cy="4761052"/>
          </a:xfrm>
          <a:prstGeom prst="rect">
            <a:avLst/>
          </a:prstGeom>
          <a:noFill/>
          <a:ln>
            <a:noFill/>
          </a:ln>
          <a:effectLst>
            <a:outerShdw blurRad="292100" dist="139700" dir="2700000" algn="tl" rotWithShape="0">
              <a:srgbClr val="333333">
                <a:alpha val="64705"/>
              </a:srgbClr>
            </a:outerShdw>
          </a:effectLst>
        </p:spPr>
      </p:pic>
      <p:sp>
        <p:nvSpPr>
          <p:cNvPr id="689" name="Google Shape;689;p56"/>
          <p:cNvSpPr txBox="1">
            <a:spLocks noGrp="1"/>
          </p:cNvSpPr>
          <p:nvPr>
            <p:ph type="body" idx="3"/>
          </p:nvPr>
        </p:nvSpPr>
        <p:spPr>
          <a:xfrm>
            <a:off x="839788" y="356992"/>
            <a:ext cx="10512425" cy="722508"/>
          </a:xfrm>
          <a:prstGeom prst="rect">
            <a:avLst/>
          </a:prstGeom>
          <a:noFill/>
          <a:ln>
            <a:noFill/>
          </a:ln>
        </p:spPr>
        <p:txBody>
          <a:bodyPr spcFirstLastPara="1" wrap="square" lIns="91425" tIns="45700" rIns="91425" bIns="45700" rtlCol="0" anchor="t" anchorCtr="0">
            <a:normAutofit/>
          </a:bodyPr>
          <a:lstStyle/>
          <a:p>
            <a:pPr marL="0" lvl="0" indent="0" algn="ctr" rtl="0">
              <a:lnSpc>
                <a:spcPct val="90000"/>
              </a:lnSpc>
              <a:spcBef>
                <a:spcPts val="0"/>
              </a:spcBef>
              <a:spcAft>
                <a:spcPts val="0"/>
              </a:spcAft>
              <a:buClr>
                <a:schemeClr val="dk2"/>
              </a:buClr>
              <a:buSzPts val="4400"/>
              <a:buNone/>
            </a:pPr>
            <a:r>
              <a:rPr lang="es" dirty="0"/>
              <a:t>Mejoras (continuación) </a:t>
            </a:r>
            <a:endParaRPr dirty="0"/>
          </a:p>
        </p:txBody>
      </p:sp>
      <p:sp>
        <p:nvSpPr>
          <p:cNvPr id="690" name="Google Shape;690;p56"/>
          <p:cNvSpPr txBox="1"/>
          <p:nvPr/>
        </p:nvSpPr>
        <p:spPr>
          <a:xfrm>
            <a:off x="7555735" y="6177842"/>
            <a:ext cx="3767768" cy="646331"/>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1800" b="1">
                <a:solidFill>
                  <a:schemeClr val="lt1"/>
                </a:solidFill>
                <a:latin typeface="Arial Narrow"/>
                <a:ea typeface="Arial Narrow"/>
                <a:cs typeface="Arial Narrow"/>
                <a:sym typeface="Arial Narrow"/>
              </a:rPr>
              <a:t>Consulte la nota técnica descriptiva de WASH FIT sobre fontanería sin riesgos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8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8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8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8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57"/>
          <p:cNvSpPr txBox="1">
            <a:spLocks noGrp="1"/>
          </p:cNvSpPr>
          <p:nvPr>
            <p:ph type="title"/>
          </p:nvPr>
        </p:nvSpPr>
        <p:spPr>
          <a:xfrm>
            <a:off x="838199" y="135894"/>
            <a:ext cx="10515600" cy="714375"/>
          </a:xfrm>
          <a:prstGeom prst="rect">
            <a:avLst/>
          </a:prstGeom>
          <a:noFill/>
          <a:ln>
            <a:noFill/>
          </a:ln>
        </p:spPr>
        <p:txBody>
          <a:bodyPr spcFirstLastPara="1" wrap="square" lIns="91425" tIns="45700" rIns="91425" bIns="45700" rtlCol="0" anchor="t" anchorCtr="0">
            <a:noAutofit/>
          </a:bodyPr>
          <a:lstStyle/>
          <a:p>
            <a:pPr marL="0" lvl="0" indent="0" algn="ctr" rtl="0">
              <a:lnSpc>
                <a:spcPct val="90000"/>
              </a:lnSpc>
              <a:spcBef>
                <a:spcPts val="0"/>
              </a:spcBef>
              <a:spcAft>
                <a:spcPts val="0"/>
              </a:spcAft>
              <a:buClr>
                <a:schemeClr val="dk2"/>
              </a:buClr>
              <a:buSzPts val="4400"/>
              <a:buFont typeface="Arial Narrow"/>
              <a:buNone/>
            </a:pPr>
            <a:r>
              <a:rPr lang="es"/>
              <a:t>La legionela en primer plano</a:t>
            </a:r>
            <a:endParaRPr sz="2177">
              <a:solidFill>
                <a:srgbClr val="FF00FF"/>
              </a:solidFill>
            </a:endParaRPr>
          </a:p>
        </p:txBody>
      </p:sp>
      <p:sp>
        <p:nvSpPr>
          <p:cNvPr id="699" name="Google Shape;699;p57"/>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solidFill>
                  <a:srgbClr val="000000"/>
                </a:solidFill>
              </a:rPr>
              <a:t>34</a:t>
            </a:fld>
            <a:endParaRPr>
              <a:solidFill>
                <a:srgbClr val="000000"/>
              </a:solidFill>
            </a:endParaRPr>
          </a:p>
        </p:txBody>
      </p:sp>
      <p:sp>
        <p:nvSpPr>
          <p:cNvPr id="700" name="Google Shape;700;p57"/>
          <p:cNvSpPr txBox="1">
            <a:spLocks noGrp="1"/>
          </p:cNvSpPr>
          <p:nvPr>
            <p:ph type="body" idx="1"/>
          </p:nvPr>
        </p:nvSpPr>
        <p:spPr>
          <a:xfrm>
            <a:off x="360369" y="866660"/>
            <a:ext cx="5934075" cy="4584700"/>
          </a:xfrm>
          <a:prstGeom prst="rect">
            <a:avLst/>
          </a:prstGeom>
          <a:noFill/>
          <a:ln>
            <a:noFill/>
          </a:ln>
        </p:spPr>
        <p:txBody>
          <a:bodyPr spcFirstLastPara="1" wrap="square" lIns="91425" tIns="45700" rIns="91425" bIns="45700" rtlCol="0" anchor="t" anchorCtr="0">
            <a:noAutofit/>
          </a:bodyPr>
          <a:lstStyle/>
          <a:p>
            <a:pPr marL="259147" marR="0" lvl="0" indent="-259147" algn="l" rtl="0">
              <a:lnSpc>
                <a:spcPct val="90000"/>
              </a:lnSpc>
              <a:spcBef>
                <a:spcPts val="0"/>
              </a:spcBef>
              <a:spcAft>
                <a:spcPts val="0"/>
              </a:spcAft>
              <a:buClr>
                <a:srgbClr val="09164D"/>
              </a:buClr>
              <a:buSzPts val="2177"/>
              <a:buFont typeface="Arial"/>
              <a:buChar char="•"/>
            </a:pPr>
            <a:r>
              <a:rPr lang="es" sz="2177" b="0" i="0" u="none" strike="noStrike" cap="none" dirty="0">
                <a:solidFill>
                  <a:srgbClr val="09164D"/>
                </a:solidFill>
                <a:latin typeface="Arial"/>
                <a:ea typeface="Arial"/>
                <a:cs typeface="Arial"/>
                <a:sym typeface="Arial"/>
              </a:rPr>
              <a:t>Se trata de una bacteria que se encuentra de forma natural en el agua dulce y que puede multiplicarse si concurren determinadas circunstancias.</a:t>
            </a:r>
            <a:endParaRPr dirty="0"/>
          </a:p>
          <a:p>
            <a:pPr marL="259147" marR="0" lvl="0" indent="-259147" algn="l" rtl="0">
              <a:lnSpc>
                <a:spcPct val="90000"/>
              </a:lnSpc>
              <a:spcBef>
                <a:spcPts val="544"/>
              </a:spcBef>
              <a:spcAft>
                <a:spcPts val="0"/>
              </a:spcAft>
              <a:buClr>
                <a:srgbClr val="09164D"/>
              </a:buClr>
              <a:buSzPts val="2177"/>
              <a:buFont typeface="Arial"/>
              <a:buChar char="•"/>
            </a:pPr>
            <a:r>
              <a:rPr lang="es" sz="2177" b="0" i="0" u="none" strike="noStrike" cap="none" dirty="0">
                <a:solidFill>
                  <a:srgbClr val="09164D"/>
                </a:solidFill>
                <a:latin typeface="Arial"/>
                <a:ea typeface="Arial"/>
                <a:cs typeface="Arial"/>
                <a:sym typeface="Arial"/>
              </a:rPr>
              <a:t>Causa </a:t>
            </a:r>
            <a:r>
              <a:rPr lang="es" sz="2177" b="1" i="0" u="none" strike="noStrike" cap="none" dirty="0">
                <a:solidFill>
                  <a:srgbClr val="C29F16"/>
                </a:solidFill>
                <a:latin typeface="Arial"/>
                <a:ea typeface="Arial"/>
                <a:cs typeface="Arial"/>
                <a:sym typeface="Arial"/>
              </a:rPr>
              <a:t>legionelosis</a:t>
            </a:r>
            <a:r>
              <a:rPr lang="es" sz="2177" b="0" i="0" u="none" strike="noStrike" cap="none" dirty="0">
                <a:solidFill>
                  <a:srgbClr val="09164D"/>
                </a:solidFill>
                <a:latin typeface="Arial"/>
                <a:ea typeface="Arial"/>
                <a:cs typeface="Arial"/>
                <a:sym typeface="Arial"/>
              </a:rPr>
              <a:t>: las personas contraen esta enfermedad al inhalar pequeñas gotas de agua contaminadas, a través de la bruma o el vapor.</a:t>
            </a:r>
            <a:endParaRPr dirty="0"/>
          </a:p>
          <a:p>
            <a:pPr marL="228600" marR="0" lvl="0" indent="-90360" algn="l" rtl="0">
              <a:lnSpc>
                <a:spcPct val="90000"/>
              </a:lnSpc>
              <a:spcBef>
                <a:spcPts val="544"/>
              </a:spcBef>
              <a:spcAft>
                <a:spcPts val="0"/>
              </a:spcAft>
              <a:buClr>
                <a:schemeClr val="dk1"/>
              </a:buClr>
              <a:buSzPts val="2177"/>
              <a:buFont typeface="Arial"/>
              <a:buNone/>
            </a:pPr>
            <a:endParaRPr sz="2177" b="0" i="0" u="none" strike="noStrike" cap="none" dirty="0">
              <a:solidFill>
                <a:srgbClr val="09164D"/>
              </a:solidFill>
              <a:latin typeface="Arial"/>
              <a:ea typeface="Arial"/>
              <a:cs typeface="Arial"/>
              <a:sym typeface="Arial"/>
            </a:endParaRPr>
          </a:p>
          <a:p>
            <a:pPr marL="0" marR="0" lvl="0" indent="0" algn="l" rtl="0">
              <a:lnSpc>
                <a:spcPct val="90000"/>
              </a:lnSpc>
              <a:spcBef>
                <a:spcPts val="544"/>
              </a:spcBef>
              <a:spcAft>
                <a:spcPts val="0"/>
              </a:spcAft>
              <a:buClr>
                <a:srgbClr val="09164D"/>
              </a:buClr>
              <a:buSzPts val="2177"/>
              <a:buFont typeface="Arial"/>
              <a:buNone/>
            </a:pPr>
            <a:r>
              <a:rPr lang="es" sz="2177" b="1" i="0" u="none" strike="noStrike" cap="none" dirty="0">
                <a:solidFill>
                  <a:srgbClr val="09164D"/>
                </a:solidFill>
                <a:latin typeface="Arial"/>
                <a:ea typeface="Arial"/>
                <a:cs typeface="Arial"/>
                <a:sym typeface="Arial"/>
              </a:rPr>
              <a:t>¿Qué circunstancias favorecen el crecimiento de la legionela?</a:t>
            </a:r>
            <a:endParaRPr dirty="0"/>
          </a:p>
          <a:p>
            <a:pPr marL="259147" marR="0" lvl="0" indent="-259147" algn="l" rtl="0">
              <a:lnSpc>
                <a:spcPct val="90000"/>
              </a:lnSpc>
              <a:spcBef>
                <a:spcPts val="544"/>
              </a:spcBef>
              <a:spcAft>
                <a:spcPts val="0"/>
              </a:spcAft>
              <a:buClr>
                <a:srgbClr val="09164D"/>
              </a:buClr>
              <a:buSzPts val="2177"/>
              <a:buFont typeface="Arial"/>
              <a:buChar char="•"/>
            </a:pPr>
            <a:r>
              <a:rPr lang="es" sz="2177" b="0" i="0" u="none" strike="noStrike" cap="none" dirty="0">
                <a:solidFill>
                  <a:srgbClr val="09164D"/>
                </a:solidFill>
                <a:latin typeface="Arial"/>
                <a:ea typeface="Arial"/>
                <a:cs typeface="Arial"/>
                <a:sym typeface="Arial"/>
              </a:rPr>
              <a:t>El agua estancada o dispositivos de agua de bajo caudal.</a:t>
            </a:r>
            <a:endParaRPr dirty="0"/>
          </a:p>
          <a:p>
            <a:pPr marL="259147" marR="0" lvl="0" indent="-259147" algn="l" rtl="0">
              <a:lnSpc>
                <a:spcPct val="90000"/>
              </a:lnSpc>
              <a:spcBef>
                <a:spcPts val="544"/>
              </a:spcBef>
              <a:spcAft>
                <a:spcPts val="0"/>
              </a:spcAft>
              <a:buClr>
                <a:srgbClr val="09164D"/>
              </a:buClr>
              <a:buSzPts val="2177"/>
              <a:buFont typeface="Arial"/>
              <a:buChar char="•"/>
            </a:pPr>
            <a:r>
              <a:rPr lang="es" sz="2177" b="0" i="0" u="none" strike="noStrike" cap="none" dirty="0">
                <a:solidFill>
                  <a:srgbClr val="09164D"/>
                </a:solidFill>
                <a:latin typeface="Arial"/>
                <a:ea typeface="Arial"/>
                <a:cs typeface="Arial"/>
                <a:sym typeface="Arial"/>
              </a:rPr>
              <a:t>Agua tibia o caliente (entre 25 ºC y 45 ºC).</a:t>
            </a:r>
            <a:endParaRPr dirty="0"/>
          </a:p>
          <a:p>
            <a:pPr marL="259147" marR="0" lvl="0" indent="-259147" algn="l" rtl="0">
              <a:lnSpc>
                <a:spcPct val="90000"/>
              </a:lnSpc>
              <a:spcBef>
                <a:spcPts val="544"/>
              </a:spcBef>
              <a:spcAft>
                <a:spcPts val="0"/>
              </a:spcAft>
              <a:buClr>
                <a:srgbClr val="09164D"/>
              </a:buClr>
              <a:buSzPts val="2177"/>
              <a:buFont typeface="Arial"/>
              <a:buChar char="•"/>
            </a:pPr>
            <a:r>
              <a:rPr lang="es" sz="2177" b="0" i="0" u="none" strike="noStrike" cap="none" dirty="0">
                <a:solidFill>
                  <a:srgbClr val="09164D"/>
                </a:solidFill>
                <a:latin typeface="Arial"/>
                <a:ea typeface="Arial"/>
                <a:cs typeface="Arial"/>
                <a:sym typeface="Arial"/>
              </a:rPr>
              <a:t>Falta de desinfectante. </a:t>
            </a:r>
            <a:endParaRPr dirty="0"/>
          </a:p>
          <a:p>
            <a:pPr marL="259147" marR="0" lvl="0" indent="-259147" algn="l" rtl="0">
              <a:lnSpc>
                <a:spcPct val="90000"/>
              </a:lnSpc>
              <a:spcBef>
                <a:spcPts val="544"/>
              </a:spcBef>
              <a:spcAft>
                <a:spcPts val="0"/>
              </a:spcAft>
              <a:buClr>
                <a:srgbClr val="09164D"/>
              </a:buClr>
              <a:buSzPts val="2177"/>
              <a:buFont typeface="Arial"/>
              <a:buChar char="•"/>
            </a:pPr>
            <a:r>
              <a:rPr lang="es" sz="2177" b="0" i="0" u="none" strike="noStrike" cap="none" dirty="0">
                <a:solidFill>
                  <a:srgbClr val="09164D"/>
                </a:solidFill>
                <a:latin typeface="Arial"/>
                <a:ea typeface="Arial"/>
                <a:cs typeface="Arial"/>
                <a:sym typeface="Arial"/>
              </a:rPr>
              <a:t>Falta de control de la corrosión. </a:t>
            </a:r>
            <a:endParaRPr dirty="0"/>
          </a:p>
          <a:p>
            <a:pPr marL="259147" marR="0" lvl="0" indent="-259147" algn="l" rtl="0">
              <a:lnSpc>
                <a:spcPct val="90000"/>
              </a:lnSpc>
              <a:spcBef>
                <a:spcPts val="544"/>
              </a:spcBef>
              <a:spcAft>
                <a:spcPts val="0"/>
              </a:spcAft>
              <a:buClr>
                <a:srgbClr val="09164D"/>
              </a:buClr>
              <a:buSzPts val="2177"/>
              <a:buFont typeface="Arial"/>
              <a:buChar char="•"/>
            </a:pPr>
            <a:r>
              <a:rPr lang="es" sz="2177" b="0" i="0" u="none" strike="noStrike" cap="none" dirty="0">
                <a:solidFill>
                  <a:srgbClr val="09164D"/>
                </a:solidFill>
                <a:latin typeface="Arial"/>
                <a:ea typeface="Arial"/>
                <a:cs typeface="Arial"/>
                <a:sym typeface="Arial"/>
              </a:rPr>
              <a:t>Conexiones cruzadas. </a:t>
            </a:r>
            <a:endParaRPr dirty="0"/>
          </a:p>
          <a:p>
            <a:pPr marL="259147" marR="0" lvl="0" indent="-120907" algn="l" rtl="0">
              <a:lnSpc>
                <a:spcPct val="90000"/>
              </a:lnSpc>
              <a:spcBef>
                <a:spcPts val="544"/>
              </a:spcBef>
              <a:spcAft>
                <a:spcPts val="0"/>
              </a:spcAft>
              <a:buClr>
                <a:schemeClr val="dk1"/>
              </a:buClr>
              <a:buSzPts val="2177"/>
              <a:buFont typeface="Arial"/>
              <a:buNone/>
            </a:pPr>
            <a:endParaRPr sz="2177" b="0" i="0" u="none" strike="noStrike" cap="none" dirty="0">
              <a:solidFill>
                <a:srgbClr val="09164D"/>
              </a:solidFill>
              <a:latin typeface="Arial"/>
              <a:ea typeface="Arial"/>
              <a:cs typeface="Arial"/>
              <a:sym typeface="Arial"/>
            </a:endParaRPr>
          </a:p>
          <a:p>
            <a:pPr marL="259147" marR="0" lvl="0" indent="-97920" algn="l" rtl="0">
              <a:lnSpc>
                <a:spcPct val="90000"/>
              </a:lnSpc>
              <a:spcBef>
                <a:spcPts val="1000"/>
              </a:spcBef>
              <a:spcAft>
                <a:spcPts val="0"/>
              </a:spcAft>
              <a:buClr>
                <a:schemeClr val="dk1"/>
              </a:buClr>
              <a:buSzPts val="2539"/>
              <a:buFont typeface="Arial"/>
              <a:buNone/>
            </a:pPr>
            <a:endParaRPr sz="2539" b="0" i="0" u="none" strike="noStrike" cap="none" dirty="0">
              <a:solidFill>
                <a:srgbClr val="09164D"/>
              </a:solidFill>
              <a:latin typeface="Arial"/>
              <a:ea typeface="Arial"/>
              <a:cs typeface="Arial"/>
              <a:sym typeface="Arial"/>
            </a:endParaRPr>
          </a:p>
        </p:txBody>
      </p:sp>
      <p:pic>
        <p:nvPicPr>
          <p:cNvPr id="701" name="Google Shape;701;p57"/>
          <p:cNvPicPr preferRelativeResize="0"/>
          <p:nvPr/>
        </p:nvPicPr>
        <p:blipFill rotWithShape="1">
          <a:blip r:embed="rId3">
            <a:alphaModFix/>
          </a:blip>
          <a:srcRect t="2023" b="3047"/>
          <a:stretch/>
        </p:blipFill>
        <p:spPr>
          <a:xfrm>
            <a:off x="6383344" y="1079500"/>
            <a:ext cx="5542938" cy="5261876"/>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58"/>
          <p:cNvSpPr txBox="1">
            <a:spLocks noGrp="1"/>
          </p:cNvSpPr>
          <p:nvPr>
            <p:ph type="title"/>
          </p:nvPr>
        </p:nvSpPr>
        <p:spPr>
          <a:xfrm>
            <a:off x="838200" y="365125"/>
            <a:ext cx="10515600" cy="714375"/>
          </a:xfrm>
          <a:prstGeom prst="rect">
            <a:avLst/>
          </a:prstGeom>
          <a:noFill/>
          <a:ln>
            <a:noFill/>
          </a:ln>
        </p:spPr>
        <p:txBody>
          <a:bodyPr spcFirstLastPara="1" wrap="square" lIns="91425" tIns="45700" rIns="91425" bIns="45700" rtlCol="0" anchor="t" anchorCtr="0">
            <a:noAutofit/>
          </a:bodyPr>
          <a:lstStyle/>
          <a:p>
            <a:pPr marL="0" lvl="0" indent="0" algn="ctr" rtl="0">
              <a:lnSpc>
                <a:spcPct val="90000"/>
              </a:lnSpc>
              <a:spcBef>
                <a:spcPts val="0"/>
              </a:spcBef>
              <a:spcAft>
                <a:spcPts val="0"/>
              </a:spcAft>
              <a:buClr>
                <a:schemeClr val="dk2"/>
              </a:buClr>
              <a:buSzPts val="4400"/>
              <a:buFont typeface="Arial Narrow"/>
              <a:buNone/>
            </a:pPr>
            <a:r>
              <a:rPr lang="es">
                <a:solidFill>
                  <a:schemeClr val="dk2"/>
                </a:solidFill>
              </a:rPr>
              <a:t>¿Qué puede hacer para prevenir la legionela?</a:t>
            </a:r>
            <a:br>
              <a:rPr lang="en-US">
                <a:solidFill>
                  <a:schemeClr val="dk2"/>
                </a:solidFill>
              </a:rPr>
            </a:br>
            <a:endParaRPr sz="2177">
              <a:solidFill>
                <a:schemeClr val="dk2"/>
              </a:solidFill>
            </a:endParaRPr>
          </a:p>
        </p:txBody>
      </p:sp>
      <p:sp>
        <p:nvSpPr>
          <p:cNvPr id="710" name="Google Shape;710;p58"/>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solidFill>
                  <a:srgbClr val="000000"/>
                </a:solidFill>
              </a:rPr>
              <a:t>35</a:t>
            </a:fld>
            <a:endParaRPr>
              <a:solidFill>
                <a:srgbClr val="000000"/>
              </a:solidFill>
            </a:endParaRPr>
          </a:p>
        </p:txBody>
      </p:sp>
      <p:sp>
        <p:nvSpPr>
          <p:cNvPr id="711" name="Google Shape;711;p58"/>
          <p:cNvSpPr txBox="1">
            <a:spLocks noGrp="1"/>
          </p:cNvSpPr>
          <p:nvPr>
            <p:ph type="body" idx="1"/>
          </p:nvPr>
        </p:nvSpPr>
        <p:spPr>
          <a:xfrm>
            <a:off x="2997199" y="1371599"/>
            <a:ext cx="8940801" cy="4973466"/>
          </a:xfrm>
          <a:prstGeom prst="rect">
            <a:avLst/>
          </a:prstGeom>
          <a:noFill/>
          <a:ln>
            <a:noFill/>
          </a:ln>
        </p:spPr>
        <p:txBody>
          <a:bodyPr spcFirstLastPara="1" wrap="square" lIns="91425" tIns="45700" rIns="91425" bIns="45700" rtlCol="0" anchor="t" anchorCtr="0">
            <a:normAutofit lnSpcReduction="10000"/>
          </a:bodyPr>
          <a:lstStyle/>
          <a:p>
            <a:pPr marL="342900" lvl="0" indent="-342900" algn="l" rtl="0">
              <a:lnSpc>
                <a:spcPct val="90000"/>
              </a:lnSpc>
              <a:spcBef>
                <a:spcPts val="0"/>
              </a:spcBef>
              <a:spcAft>
                <a:spcPts val="0"/>
              </a:spcAft>
              <a:buClr>
                <a:srgbClr val="09164D"/>
              </a:buClr>
              <a:buSzPts val="2177"/>
              <a:buFont typeface="Arial"/>
              <a:buChar char="•"/>
            </a:pPr>
            <a:r>
              <a:rPr lang="es" sz="2177">
                <a:solidFill>
                  <a:srgbClr val="09164D"/>
                </a:solidFill>
              </a:rPr>
              <a:t>Mantener el agua caliente y fría </a:t>
            </a:r>
            <a:r>
              <a:rPr lang="es" sz="2177" b="1">
                <a:solidFill>
                  <a:srgbClr val="09164D"/>
                </a:solidFill>
              </a:rPr>
              <a:t>fuera del margen de crecimiento</a:t>
            </a:r>
            <a:r>
              <a:rPr lang="es" sz="2177">
                <a:solidFill>
                  <a:srgbClr val="09164D"/>
                </a:solidFill>
              </a:rPr>
              <a:t> de la legionela (es decir, mantener el agua caliente a más de 50 ºC en el punto de distribución y el agua fría almacenada y distribuida a menos de 20 ºC). </a:t>
            </a:r>
            <a:endParaRPr/>
          </a:p>
          <a:p>
            <a:pPr marL="342900" lvl="0" indent="-342900" algn="l" rtl="0">
              <a:lnSpc>
                <a:spcPct val="90000"/>
              </a:lnSpc>
              <a:spcBef>
                <a:spcPts val="1000"/>
              </a:spcBef>
              <a:spcAft>
                <a:spcPts val="0"/>
              </a:spcAft>
              <a:buClr>
                <a:srgbClr val="09164D"/>
              </a:buClr>
              <a:buSzPts val="2177"/>
              <a:buFont typeface="Arial"/>
              <a:buChar char="•"/>
            </a:pPr>
            <a:r>
              <a:rPr lang="es" sz="2177" b="1">
                <a:solidFill>
                  <a:srgbClr val="09164D"/>
                </a:solidFill>
              </a:rPr>
              <a:t>Evitar las conexiones cruzadas</a:t>
            </a:r>
            <a:r>
              <a:rPr lang="es" sz="2177">
                <a:solidFill>
                  <a:srgbClr val="09164D"/>
                </a:solidFill>
              </a:rPr>
              <a:t> entre el agua potable y el agua no potable (p. ej., los difusores de los baños y los cabezales de las duchas deben disponer de válvulas antirretorno).</a:t>
            </a:r>
            <a:endParaRPr/>
          </a:p>
          <a:p>
            <a:pPr marL="342900" lvl="0" indent="-342900" algn="l" rtl="0">
              <a:lnSpc>
                <a:spcPct val="90000"/>
              </a:lnSpc>
              <a:spcBef>
                <a:spcPts val="1000"/>
              </a:spcBef>
              <a:spcAft>
                <a:spcPts val="0"/>
              </a:spcAft>
              <a:buClr>
                <a:srgbClr val="09164D"/>
              </a:buClr>
              <a:buSzPts val="2177"/>
              <a:buFont typeface="Arial"/>
              <a:buChar char="•"/>
            </a:pPr>
            <a:r>
              <a:rPr lang="es" sz="2177" b="1">
                <a:solidFill>
                  <a:srgbClr val="09164D"/>
                </a:solidFill>
              </a:rPr>
              <a:t>Vigilar y ajustar la dosis de desinfectante</a:t>
            </a:r>
            <a:r>
              <a:rPr lang="es" sz="2177">
                <a:solidFill>
                  <a:srgbClr val="09164D"/>
                </a:solidFill>
              </a:rPr>
              <a:t> con regularidad, para alcanzar la concentración mínima en el punto de distribución (&gt;0,2 mg/l de cloro).</a:t>
            </a:r>
            <a:endParaRPr/>
          </a:p>
          <a:p>
            <a:pPr marL="342900" lvl="0" indent="-342900" algn="l" rtl="0">
              <a:lnSpc>
                <a:spcPct val="90000"/>
              </a:lnSpc>
              <a:spcBef>
                <a:spcPts val="1000"/>
              </a:spcBef>
              <a:spcAft>
                <a:spcPts val="0"/>
              </a:spcAft>
              <a:buClr>
                <a:srgbClr val="09164D"/>
              </a:buClr>
              <a:buSzPts val="2177"/>
              <a:buFont typeface="Arial"/>
              <a:buChar char="•"/>
            </a:pPr>
            <a:r>
              <a:rPr lang="es" sz="2177" b="1">
                <a:solidFill>
                  <a:srgbClr val="09164D"/>
                </a:solidFill>
              </a:rPr>
              <a:t>Evitar el agua estancada o los bajos caudales</a:t>
            </a:r>
            <a:r>
              <a:rPr lang="es" sz="2177">
                <a:solidFill>
                  <a:srgbClr val="09164D"/>
                </a:solidFill>
              </a:rPr>
              <a:t> en la red de abastecimiento de agua.</a:t>
            </a:r>
            <a:endParaRPr/>
          </a:p>
          <a:p>
            <a:pPr marL="342900" lvl="0" indent="-342900" algn="l" rtl="0">
              <a:lnSpc>
                <a:spcPct val="90000"/>
              </a:lnSpc>
              <a:spcBef>
                <a:spcPts val="1000"/>
              </a:spcBef>
              <a:spcAft>
                <a:spcPts val="0"/>
              </a:spcAft>
              <a:buClr>
                <a:srgbClr val="09164D"/>
              </a:buClr>
              <a:buSzPts val="2177"/>
              <a:buFont typeface="Arial"/>
              <a:buChar char="•"/>
            </a:pPr>
            <a:r>
              <a:rPr lang="es" sz="2177">
                <a:solidFill>
                  <a:srgbClr val="09164D"/>
                </a:solidFill>
              </a:rPr>
              <a:t>Diseñar y ejecutar un </a:t>
            </a:r>
            <a:r>
              <a:rPr lang="es" sz="2177" b="1">
                <a:solidFill>
                  <a:srgbClr val="09164D"/>
                </a:solidFill>
              </a:rPr>
              <a:t>plan de gestión de riesgos relacionados con el agua</a:t>
            </a:r>
            <a:r>
              <a:rPr lang="es" sz="2177">
                <a:solidFill>
                  <a:srgbClr val="09164D"/>
                </a:solidFill>
              </a:rPr>
              <a:t>, teniendo en cuenta los factores anteriores.</a:t>
            </a:r>
            <a:br>
              <a:rPr lang="en-US" sz="2177">
                <a:solidFill>
                  <a:srgbClr val="09164D"/>
                </a:solidFill>
              </a:rPr>
            </a:br>
            <a:endParaRPr sz="2177">
              <a:solidFill>
                <a:srgbClr val="09164D"/>
              </a:solidFill>
            </a:endParaRPr>
          </a:p>
          <a:p>
            <a:pPr marL="342900" lvl="0" indent="-204660" algn="l" rtl="0">
              <a:lnSpc>
                <a:spcPct val="90000"/>
              </a:lnSpc>
              <a:spcBef>
                <a:spcPts val="1000"/>
              </a:spcBef>
              <a:spcAft>
                <a:spcPts val="0"/>
              </a:spcAft>
              <a:buClr>
                <a:schemeClr val="dk1"/>
              </a:buClr>
              <a:buSzPts val="2177"/>
              <a:buFont typeface="Arial"/>
              <a:buNone/>
            </a:pPr>
            <a:endParaRPr sz="2177">
              <a:solidFill>
                <a:srgbClr val="09164D"/>
              </a:solidFill>
            </a:endParaRPr>
          </a:p>
        </p:txBody>
      </p:sp>
      <p:pic>
        <p:nvPicPr>
          <p:cNvPr id="712" name="Google Shape;712;p58" descr="https://www.who.int/water_sanitation_health/publications/legionnella_cover.jpg">
            <a:hlinkClick r:id="rId3"/>
          </p:cNvPr>
          <p:cNvPicPr preferRelativeResize="0"/>
          <p:nvPr/>
        </p:nvPicPr>
        <p:blipFill rotWithShape="1">
          <a:blip r:embed="rId4">
            <a:alphaModFix/>
          </a:blip>
          <a:srcRect/>
          <a:stretch/>
        </p:blipFill>
        <p:spPr>
          <a:xfrm>
            <a:off x="581487" y="2931117"/>
            <a:ext cx="2156428" cy="2869709"/>
          </a:xfrm>
          <a:prstGeom prst="rect">
            <a:avLst/>
          </a:prstGeom>
          <a:noFill/>
          <a:ln>
            <a:noFill/>
          </a:ln>
          <a:effectLst>
            <a:outerShdw blurRad="292100" dist="139700" dir="2700000" algn="tl" rotWithShape="0">
              <a:srgbClr val="333333">
                <a:alpha val="64705"/>
              </a:srgbClr>
            </a:outerShdw>
          </a:effectLst>
        </p:spPr>
      </p:pic>
      <p:sp>
        <p:nvSpPr>
          <p:cNvPr id="713" name="Google Shape;713;p58"/>
          <p:cNvSpPr txBox="1"/>
          <p:nvPr/>
        </p:nvSpPr>
        <p:spPr>
          <a:xfrm>
            <a:off x="254000" y="5986473"/>
            <a:ext cx="3453348" cy="650691"/>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1814">
                <a:solidFill>
                  <a:schemeClr val="dk1"/>
                </a:solidFill>
                <a:latin typeface="Arial"/>
                <a:ea typeface="Arial"/>
                <a:cs typeface="Arial"/>
                <a:sym typeface="Arial"/>
              </a:rPr>
              <a:t>OMS (2007). </a:t>
            </a:r>
            <a:r>
              <a:rPr lang="es" sz="1814" i="1">
                <a:solidFill>
                  <a:schemeClr val="dk1"/>
                </a:solidFill>
                <a:latin typeface="Arial"/>
                <a:ea typeface="Arial"/>
                <a:cs typeface="Arial"/>
                <a:sym typeface="Arial"/>
              </a:rPr>
              <a:t>Legionella and the prevention of legionellosis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59"/>
          <p:cNvSpPr txBox="1">
            <a:spLocks noGrp="1"/>
          </p:cNvSpPr>
          <p:nvPr>
            <p:ph type="ctrTitle"/>
          </p:nvPr>
        </p:nvSpPr>
        <p:spPr>
          <a:xfrm>
            <a:off x="838200" y="602166"/>
            <a:ext cx="10515600" cy="3728534"/>
          </a:xfrm>
          <a:prstGeom prst="rect">
            <a:avLst/>
          </a:prstGeom>
          <a:noFill/>
          <a:ln>
            <a:noFill/>
          </a:ln>
        </p:spPr>
        <p:txBody>
          <a:bodyPr spcFirstLastPara="1" wrap="square" lIns="91425" tIns="45700" rIns="91425" bIns="45700" rtlCol="0" anchor="t" anchorCtr="0">
            <a:noAutofit/>
          </a:bodyPr>
          <a:lstStyle/>
          <a:p>
            <a:pPr marL="0" lvl="0" indent="0" algn="ctr" rtl="0">
              <a:lnSpc>
                <a:spcPct val="90000"/>
              </a:lnSpc>
              <a:spcBef>
                <a:spcPts val="0"/>
              </a:spcBef>
              <a:spcAft>
                <a:spcPts val="0"/>
              </a:spcAft>
              <a:buClr>
                <a:schemeClr val="lt1"/>
              </a:buClr>
              <a:buSzPts val="8000"/>
              <a:buFont typeface="Arial Narrow"/>
              <a:buNone/>
            </a:pPr>
            <a:r>
              <a:rPr lang="es"/>
              <a:t>Parte 4: El cambio climático </a:t>
            </a:r>
            <a:endParaRPr/>
          </a:p>
        </p:txBody>
      </p:sp>
      <p:sp>
        <p:nvSpPr>
          <p:cNvPr id="720" name="Google Shape;720;p59"/>
          <p:cNvSpPr txBox="1">
            <a:spLocks noGrp="1"/>
          </p:cNvSpPr>
          <p:nvPr>
            <p:ph type="sldNum" idx="12"/>
          </p:nvPr>
        </p:nvSpPr>
        <p:spPr>
          <a:xfrm>
            <a:off x="5861098" y="6356350"/>
            <a:ext cx="469804"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36</a:t>
            </a:fld>
            <a:endParaRPr/>
          </a:p>
        </p:txBody>
      </p:sp>
      <p:pic>
        <p:nvPicPr>
          <p:cNvPr id="721" name="Google Shape;721;p59" descr="A picture containing sky, outdoor, building, house&#10;&#10;Description automatically generated"/>
          <p:cNvPicPr preferRelativeResize="0"/>
          <p:nvPr/>
        </p:nvPicPr>
        <p:blipFill rotWithShape="1">
          <a:blip r:embed="rId3">
            <a:alphaModFix/>
          </a:blip>
          <a:srcRect/>
          <a:stretch/>
        </p:blipFill>
        <p:spPr>
          <a:xfrm>
            <a:off x="6564300" y="2992941"/>
            <a:ext cx="5405825" cy="3728534"/>
          </a:xfrm>
          <a:prstGeom prst="rect">
            <a:avLst/>
          </a:prstGeom>
          <a:noFill/>
          <a:ln>
            <a:noFill/>
          </a:ln>
        </p:spPr>
      </p:pic>
      <p:sp>
        <p:nvSpPr>
          <p:cNvPr id="722" name="Google Shape;722;p59"/>
          <p:cNvSpPr txBox="1"/>
          <p:nvPr/>
        </p:nvSpPr>
        <p:spPr>
          <a:xfrm>
            <a:off x="401589" y="3417887"/>
            <a:ext cx="5929313" cy="2108200"/>
          </a:xfrm>
          <a:prstGeom prst="rect">
            <a:avLst/>
          </a:prstGeom>
          <a:noFill/>
          <a:ln>
            <a:noFill/>
          </a:ln>
        </p:spPr>
        <p:txBody>
          <a:bodyPr spcFirstLastPara="1" wrap="square" lIns="91425" tIns="45700" rIns="91425" bIns="45700" rtlCol="0" anchor="t" anchorCtr="0">
            <a:noAutofit/>
          </a:bodyPr>
          <a:lstStyle/>
          <a:p>
            <a:pPr marL="457200" marR="0" lvl="0" indent="-457200" algn="l" rtl="0">
              <a:lnSpc>
                <a:spcPct val="90000"/>
              </a:lnSpc>
              <a:spcBef>
                <a:spcPts val="0"/>
              </a:spcBef>
              <a:spcAft>
                <a:spcPts val="0"/>
              </a:spcAft>
              <a:buClr>
                <a:schemeClr val="lt1"/>
              </a:buClr>
              <a:buSzPts val="2400"/>
              <a:buFont typeface="Calibri"/>
              <a:buAutoNum type="arabicPeriod"/>
            </a:pPr>
            <a:r>
              <a:rPr lang="es" sz="2400" b="0" i="0" dirty="0">
                <a:solidFill>
                  <a:schemeClr val="lt1"/>
                </a:solidFill>
                <a:latin typeface="Arial"/>
                <a:ea typeface="Arial"/>
                <a:cs typeface="Arial"/>
                <a:sym typeface="Arial"/>
              </a:rPr>
              <a:t>Las repercusiones del cambio climático en el suministro de agua</a:t>
            </a:r>
            <a:endParaRPr dirty="0"/>
          </a:p>
          <a:p>
            <a:pPr marL="457200" marR="0" lvl="0" indent="-457200" algn="l" rtl="0">
              <a:lnSpc>
                <a:spcPct val="90000"/>
              </a:lnSpc>
              <a:spcBef>
                <a:spcPts val="1000"/>
              </a:spcBef>
              <a:spcAft>
                <a:spcPts val="0"/>
              </a:spcAft>
              <a:buClr>
                <a:schemeClr val="lt1"/>
              </a:buClr>
              <a:buSzPts val="2400"/>
              <a:buFont typeface="Calibri"/>
              <a:buAutoNum type="arabicPeriod"/>
            </a:pPr>
            <a:r>
              <a:rPr lang="es" sz="2400" b="0" i="0" dirty="0">
                <a:solidFill>
                  <a:schemeClr val="lt1"/>
                </a:solidFill>
                <a:latin typeface="Arial"/>
                <a:ea typeface="Arial"/>
                <a:cs typeface="Arial"/>
                <a:sym typeface="Arial"/>
              </a:rPr>
              <a:t>Soluciones existentes </a:t>
            </a:r>
            <a:endParaRPr dirty="0"/>
          </a:p>
          <a:p>
            <a:pPr marL="457200" marR="0" lvl="0" indent="-457200" algn="l" rtl="0">
              <a:lnSpc>
                <a:spcPct val="90000"/>
              </a:lnSpc>
              <a:spcBef>
                <a:spcPts val="1000"/>
              </a:spcBef>
              <a:spcAft>
                <a:spcPts val="0"/>
              </a:spcAft>
              <a:buClr>
                <a:schemeClr val="lt1"/>
              </a:buClr>
              <a:buSzPts val="2400"/>
              <a:buFont typeface="Calibri"/>
              <a:buAutoNum type="arabicPeriod"/>
            </a:pPr>
            <a:r>
              <a:rPr lang="es" sz="2400" b="0" i="0" dirty="0">
                <a:solidFill>
                  <a:schemeClr val="lt1"/>
                </a:solidFill>
                <a:latin typeface="Arial"/>
                <a:ea typeface="Arial"/>
                <a:cs typeface="Arial"/>
                <a:sym typeface="Arial"/>
              </a:rPr>
              <a:t>Resiliencia climática y tecnologías del agua </a:t>
            </a:r>
            <a:endParaRPr dirty="0"/>
          </a:p>
          <a:p>
            <a:pPr marL="457200" marR="0" lvl="0" indent="-304800" algn="l" rtl="0">
              <a:lnSpc>
                <a:spcPct val="90000"/>
              </a:lnSpc>
              <a:spcBef>
                <a:spcPts val="1000"/>
              </a:spcBef>
              <a:spcAft>
                <a:spcPts val="0"/>
              </a:spcAft>
              <a:buClr>
                <a:schemeClr val="lt1"/>
              </a:buClr>
              <a:buSzPts val="2400"/>
              <a:buFont typeface="Calibri"/>
              <a:buNone/>
            </a:pPr>
            <a:endParaRPr sz="2400" b="0" i="0" dirty="0">
              <a:solidFill>
                <a:schemeClr val="lt1"/>
              </a:solidFill>
              <a:latin typeface="Arial"/>
              <a:ea typeface="Arial"/>
              <a:cs typeface="Arial"/>
              <a:sym typeface="Arial"/>
            </a:endParaRPr>
          </a:p>
          <a:p>
            <a:pPr marL="457200" marR="0" lvl="0" indent="-304800" algn="l" rtl="0">
              <a:lnSpc>
                <a:spcPct val="90000"/>
              </a:lnSpc>
              <a:spcBef>
                <a:spcPts val="1000"/>
              </a:spcBef>
              <a:spcAft>
                <a:spcPts val="0"/>
              </a:spcAft>
              <a:buClr>
                <a:schemeClr val="lt1"/>
              </a:buClr>
              <a:buSzPts val="2400"/>
              <a:buFont typeface="Calibri"/>
              <a:buNone/>
            </a:pPr>
            <a:endParaRPr sz="2400" b="0" i="0" dirty="0">
              <a:solidFill>
                <a:schemeClr val="lt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60"/>
          <p:cNvSpPr txBox="1">
            <a:spLocks noGrp="1"/>
          </p:cNvSpPr>
          <p:nvPr>
            <p:ph type="title"/>
          </p:nvPr>
        </p:nvSpPr>
        <p:spPr>
          <a:xfrm>
            <a:off x="2749550" y="40856"/>
            <a:ext cx="6491288" cy="720725"/>
          </a:xfrm>
          <a:prstGeom prst="rect">
            <a:avLst/>
          </a:prstGeom>
          <a:noFill/>
          <a:ln>
            <a:noFill/>
          </a:ln>
        </p:spPr>
        <p:txBody>
          <a:bodyPr spcFirstLastPara="1" wrap="square" lIns="91425" tIns="45700" rIns="91425" bIns="45700" rtlCol="0" anchor="t" anchorCtr="0">
            <a:noAutofit/>
          </a:bodyPr>
          <a:lstStyle/>
          <a:p>
            <a:pPr marL="0" marR="0" lvl="0" indent="0" algn="ctr" rtl="0">
              <a:lnSpc>
                <a:spcPct val="90000"/>
              </a:lnSpc>
              <a:spcBef>
                <a:spcPts val="0"/>
              </a:spcBef>
              <a:spcAft>
                <a:spcPts val="0"/>
              </a:spcAft>
              <a:buClr>
                <a:schemeClr val="dk2"/>
              </a:buClr>
              <a:buSzPts val="4400"/>
              <a:buFont typeface="Arial Narrow"/>
              <a:buNone/>
            </a:pPr>
            <a:r>
              <a:rPr lang="es" sz="4400" b="1" i="0">
                <a:solidFill>
                  <a:schemeClr val="dk2"/>
                </a:solidFill>
                <a:latin typeface="Arial Narrow"/>
                <a:ea typeface="Arial Narrow"/>
                <a:cs typeface="Arial Narrow"/>
                <a:sym typeface="Arial Narrow"/>
              </a:rPr>
              <a:t>Inundaciones</a:t>
            </a:r>
            <a:endParaRPr sz="4400" b="1" i="0">
              <a:solidFill>
                <a:schemeClr val="dk2"/>
              </a:solidFill>
              <a:latin typeface="Arial Narrow"/>
              <a:ea typeface="Arial Narrow"/>
              <a:cs typeface="Arial Narrow"/>
              <a:sym typeface="Arial Narrow"/>
            </a:endParaRPr>
          </a:p>
        </p:txBody>
      </p:sp>
      <p:pic>
        <p:nvPicPr>
          <p:cNvPr id="731" name="Google Shape;731;p60" descr="image001"/>
          <p:cNvPicPr preferRelativeResize="0"/>
          <p:nvPr/>
        </p:nvPicPr>
        <p:blipFill rotWithShape="1">
          <a:blip r:embed="rId3">
            <a:alphaModFix/>
          </a:blip>
          <a:srcRect/>
          <a:stretch/>
        </p:blipFill>
        <p:spPr>
          <a:xfrm>
            <a:off x="1484444" y="794087"/>
            <a:ext cx="10597888" cy="5961311"/>
          </a:xfrm>
          <a:prstGeom prst="rect">
            <a:avLst/>
          </a:prstGeom>
          <a:noFill/>
          <a:ln>
            <a:noFill/>
          </a:ln>
        </p:spPr>
      </p:pic>
      <p:sp>
        <p:nvSpPr>
          <p:cNvPr id="732" name="Google Shape;732;p60"/>
          <p:cNvSpPr txBox="1"/>
          <p:nvPr/>
        </p:nvSpPr>
        <p:spPr>
          <a:xfrm>
            <a:off x="9600568" y="508991"/>
            <a:ext cx="2780644" cy="338554"/>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1600">
                <a:solidFill>
                  <a:schemeClr val="dk1"/>
                </a:solidFill>
                <a:latin typeface="Arial"/>
                <a:ea typeface="Arial"/>
                <a:cs typeface="Arial"/>
                <a:sym typeface="Arial"/>
              </a:rPr>
              <a:t>Créditos: International Water Association / Chris Wells.</a:t>
            </a:r>
            <a:endParaRPr sz="1600">
              <a:solidFill>
                <a:schemeClr val="dk1"/>
              </a:solidFill>
              <a:latin typeface="Arial"/>
              <a:ea typeface="Arial"/>
              <a:cs typeface="Arial"/>
              <a:sym typeface="Arial"/>
            </a:endParaRPr>
          </a:p>
        </p:txBody>
      </p:sp>
      <p:sp>
        <p:nvSpPr>
          <p:cNvPr id="733" name="Google Shape;733;p60"/>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61"/>
          <p:cNvSpPr txBox="1">
            <a:spLocks noGrp="1"/>
          </p:cNvSpPr>
          <p:nvPr>
            <p:ph type="title"/>
          </p:nvPr>
        </p:nvSpPr>
        <p:spPr>
          <a:xfrm>
            <a:off x="3233561" y="41095"/>
            <a:ext cx="6491288" cy="720725"/>
          </a:xfrm>
          <a:prstGeom prst="rect">
            <a:avLst/>
          </a:prstGeom>
          <a:noFill/>
          <a:ln>
            <a:noFill/>
          </a:ln>
        </p:spPr>
        <p:txBody>
          <a:bodyPr spcFirstLastPara="1" wrap="square" lIns="91425" tIns="45700" rIns="91425" bIns="45700" rtlCol="0" anchor="t" anchorCtr="0">
            <a:noAutofit/>
          </a:bodyPr>
          <a:lstStyle/>
          <a:p>
            <a:pPr marL="0" marR="0" lvl="0" indent="0" algn="ctr" rtl="0">
              <a:lnSpc>
                <a:spcPct val="90000"/>
              </a:lnSpc>
              <a:spcBef>
                <a:spcPts val="0"/>
              </a:spcBef>
              <a:spcAft>
                <a:spcPts val="0"/>
              </a:spcAft>
              <a:buClr>
                <a:schemeClr val="dk2"/>
              </a:buClr>
              <a:buSzPts val="4400"/>
              <a:buFont typeface="Arial Narrow"/>
              <a:buNone/>
            </a:pPr>
            <a:r>
              <a:rPr lang="es" sz="4400" b="1" i="0">
                <a:solidFill>
                  <a:schemeClr val="dk2"/>
                </a:solidFill>
                <a:latin typeface="Arial Narrow"/>
                <a:ea typeface="Arial Narrow"/>
                <a:cs typeface="Arial Narrow"/>
                <a:sym typeface="Arial Narrow"/>
              </a:rPr>
              <a:t>Sequías</a:t>
            </a:r>
            <a:endParaRPr sz="4400" b="1" i="0">
              <a:solidFill>
                <a:schemeClr val="dk2"/>
              </a:solidFill>
              <a:latin typeface="Arial Narrow"/>
              <a:ea typeface="Arial Narrow"/>
              <a:cs typeface="Arial Narrow"/>
              <a:sym typeface="Arial Narrow"/>
            </a:endParaRPr>
          </a:p>
        </p:txBody>
      </p:sp>
      <p:pic>
        <p:nvPicPr>
          <p:cNvPr id="742" name="Google Shape;742;p61" descr="image002"/>
          <p:cNvPicPr preferRelativeResize="0"/>
          <p:nvPr/>
        </p:nvPicPr>
        <p:blipFill rotWithShape="1">
          <a:blip r:embed="rId3">
            <a:alphaModFix/>
          </a:blip>
          <a:srcRect/>
          <a:stretch/>
        </p:blipFill>
        <p:spPr>
          <a:xfrm>
            <a:off x="1497012" y="872944"/>
            <a:ext cx="10540649" cy="5929115"/>
          </a:xfrm>
          <a:prstGeom prst="rect">
            <a:avLst/>
          </a:prstGeom>
          <a:noFill/>
          <a:ln>
            <a:noFill/>
          </a:ln>
        </p:spPr>
      </p:pic>
      <p:sp>
        <p:nvSpPr>
          <p:cNvPr id="743" name="Google Shape;743;p61"/>
          <p:cNvSpPr txBox="1"/>
          <p:nvPr/>
        </p:nvSpPr>
        <p:spPr>
          <a:xfrm>
            <a:off x="9257017" y="135108"/>
            <a:ext cx="2780644" cy="338554"/>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1600" dirty="0">
                <a:solidFill>
                  <a:schemeClr val="dk1"/>
                </a:solidFill>
                <a:latin typeface="Arial"/>
                <a:ea typeface="Arial"/>
                <a:cs typeface="Arial"/>
                <a:sym typeface="Arial"/>
              </a:rPr>
              <a:t>Créditos: International Water Association / Chris Wells.</a:t>
            </a:r>
            <a:endParaRPr sz="1600" dirty="0">
              <a:solidFill>
                <a:schemeClr val="dk1"/>
              </a:solidFill>
              <a:latin typeface="Arial"/>
              <a:ea typeface="Arial"/>
              <a:cs typeface="Arial"/>
              <a:sym typeface="Arial"/>
            </a:endParaRPr>
          </a:p>
        </p:txBody>
      </p:sp>
      <p:sp>
        <p:nvSpPr>
          <p:cNvPr id="744" name="Google Shape;744;p61"/>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62"/>
          <p:cNvSpPr txBox="1">
            <a:spLocks noGrp="1"/>
          </p:cNvSpPr>
          <p:nvPr>
            <p:ph type="title"/>
          </p:nvPr>
        </p:nvSpPr>
        <p:spPr>
          <a:xfrm>
            <a:off x="0" y="26988"/>
            <a:ext cx="11318875" cy="719137"/>
          </a:xfrm>
          <a:prstGeom prst="rect">
            <a:avLst/>
          </a:prstGeom>
          <a:noFill/>
          <a:ln>
            <a:noFill/>
          </a:ln>
        </p:spPr>
        <p:txBody>
          <a:bodyPr spcFirstLastPara="1" wrap="square" lIns="91425" tIns="45700" rIns="91425" bIns="45700" rtlCol="0" anchor="t" anchorCtr="0">
            <a:noAutofit/>
          </a:bodyPr>
          <a:lstStyle/>
          <a:p>
            <a:pPr marL="0" marR="0" lvl="0" indent="0" algn="l" rtl="0">
              <a:lnSpc>
                <a:spcPct val="90000"/>
              </a:lnSpc>
              <a:spcBef>
                <a:spcPts val="0"/>
              </a:spcBef>
              <a:spcAft>
                <a:spcPts val="0"/>
              </a:spcAft>
              <a:buClr>
                <a:schemeClr val="lt1"/>
              </a:buClr>
              <a:buSzPts val="4400"/>
              <a:buFont typeface="Arial Narrow"/>
              <a:buNone/>
            </a:pPr>
            <a:r>
              <a:rPr lang="es" sz="4400" b="1" i="0">
                <a:solidFill>
                  <a:schemeClr val="lt1"/>
                </a:solidFill>
                <a:latin typeface="Arial Narrow"/>
                <a:ea typeface="Arial Narrow"/>
                <a:cs typeface="Arial Narrow"/>
                <a:sym typeface="Arial Narrow"/>
              </a:rPr>
              <a:t>Soluciones existentes</a:t>
            </a:r>
            <a:endParaRPr sz="4400" b="1" i="0">
              <a:solidFill>
                <a:schemeClr val="lt1"/>
              </a:solidFill>
              <a:latin typeface="Arial Narrow"/>
              <a:ea typeface="Arial Narrow"/>
              <a:cs typeface="Arial Narrow"/>
              <a:sym typeface="Arial Narrow"/>
            </a:endParaRPr>
          </a:p>
        </p:txBody>
      </p:sp>
      <p:pic>
        <p:nvPicPr>
          <p:cNvPr id="753" name="Google Shape;753;p62" descr="C:\Users\MONTGO~1\AppData\Local\Temp\IMG_6986.JPG"/>
          <p:cNvPicPr preferRelativeResize="0"/>
          <p:nvPr/>
        </p:nvPicPr>
        <p:blipFill rotWithShape="1">
          <a:blip r:embed="rId3">
            <a:alphaModFix/>
          </a:blip>
          <a:srcRect/>
          <a:stretch/>
        </p:blipFill>
        <p:spPr>
          <a:xfrm rot="5400000">
            <a:off x="133892" y="4040684"/>
            <a:ext cx="2446132" cy="2452941"/>
          </a:xfrm>
          <a:prstGeom prst="rect">
            <a:avLst/>
          </a:prstGeom>
          <a:noFill/>
          <a:ln>
            <a:noFill/>
          </a:ln>
        </p:spPr>
      </p:pic>
      <p:pic>
        <p:nvPicPr>
          <p:cNvPr id="754" name="Google Shape;754;p62" descr="C:\Users\MONTGO~1\AppData\Local\Temp\IMG_6987.JPG"/>
          <p:cNvPicPr preferRelativeResize="0"/>
          <p:nvPr/>
        </p:nvPicPr>
        <p:blipFill rotWithShape="1">
          <a:blip r:embed="rId4">
            <a:alphaModFix/>
          </a:blip>
          <a:srcRect/>
          <a:stretch/>
        </p:blipFill>
        <p:spPr>
          <a:xfrm rot="5400000">
            <a:off x="9350912" y="1384981"/>
            <a:ext cx="2473341" cy="2483485"/>
          </a:xfrm>
          <a:prstGeom prst="rect">
            <a:avLst/>
          </a:prstGeom>
          <a:noFill/>
          <a:ln>
            <a:noFill/>
          </a:ln>
        </p:spPr>
      </p:pic>
      <p:pic>
        <p:nvPicPr>
          <p:cNvPr id="755" name="Google Shape;755;p62" descr="D:\Work\HWTS\Scheme\Reporting\Round I\Report photos\LifeStraw Family 2.0\LifeStraw 2.0.JPG"/>
          <p:cNvPicPr preferRelativeResize="0"/>
          <p:nvPr/>
        </p:nvPicPr>
        <p:blipFill rotWithShape="1">
          <a:blip r:embed="rId5">
            <a:alphaModFix/>
          </a:blip>
          <a:srcRect/>
          <a:stretch/>
        </p:blipFill>
        <p:spPr>
          <a:xfrm>
            <a:off x="9345841" y="4110713"/>
            <a:ext cx="2453198" cy="2379507"/>
          </a:xfrm>
          <a:prstGeom prst="rect">
            <a:avLst/>
          </a:prstGeom>
          <a:noFill/>
          <a:ln>
            <a:noFill/>
          </a:ln>
        </p:spPr>
      </p:pic>
      <p:pic>
        <p:nvPicPr>
          <p:cNvPr id="756" name="Google Shape;756;p62" descr="A picture containing text, person, ground&#10;&#10;Description automatically generated"/>
          <p:cNvPicPr preferRelativeResize="0"/>
          <p:nvPr/>
        </p:nvPicPr>
        <p:blipFill rotWithShape="1">
          <a:blip r:embed="rId6">
            <a:alphaModFix/>
          </a:blip>
          <a:srcRect l="28992"/>
          <a:stretch/>
        </p:blipFill>
        <p:spPr>
          <a:xfrm>
            <a:off x="80627" y="1363417"/>
            <a:ext cx="2528242" cy="2404997"/>
          </a:xfrm>
          <a:prstGeom prst="rect">
            <a:avLst/>
          </a:prstGeom>
          <a:noFill/>
          <a:ln>
            <a:noFill/>
          </a:ln>
        </p:spPr>
      </p:pic>
      <p:sp>
        <p:nvSpPr>
          <p:cNvPr id="757" name="Google Shape;757;p62"/>
          <p:cNvSpPr txBox="1">
            <a:spLocks noGrp="1"/>
          </p:cNvSpPr>
          <p:nvPr>
            <p:ph type="body" idx="1"/>
          </p:nvPr>
        </p:nvSpPr>
        <p:spPr>
          <a:xfrm>
            <a:off x="2583429" y="983152"/>
            <a:ext cx="6736971" cy="5239848"/>
          </a:xfrm>
          <a:prstGeom prst="rect">
            <a:avLst/>
          </a:prstGeom>
          <a:noFill/>
          <a:ln>
            <a:noFill/>
          </a:ln>
        </p:spPr>
        <p:txBody>
          <a:bodyPr spcFirstLastPara="1" wrap="square" lIns="91425" tIns="45700" rIns="91425" bIns="45700" rtlCol="0" anchor="t" anchorCtr="0">
            <a:noAutofit/>
          </a:bodyPr>
          <a:lstStyle/>
          <a:p>
            <a:pPr marL="342900" lvl="0" indent="-342900" algn="l" rtl="0">
              <a:lnSpc>
                <a:spcPct val="90000"/>
              </a:lnSpc>
              <a:spcBef>
                <a:spcPts val="0"/>
              </a:spcBef>
              <a:spcAft>
                <a:spcPts val="0"/>
              </a:spcAft>
              <a:buClr>
                <a:srgbClr val="09164D"/>
              </a:buClr>
              <a:buSzPts val="2200"/>
              <a:buFont typeface="Arial"/>
              <a:buChar char="•"/>
            </a:pPr>
            <a:r>
              <a:rPr lang="es" sz="1800" dirty="0">
                <a:solidFill>
                  <a:srgbClr val="09164D"/>
                </a:solidFill>
              </a:rPr>
              <a:t>Elevar los tanques de almacenamiento de agua (para reducir el riesgo de contaminación o de daños estructurales causados por inundaciones) </a:t>
            </a:r>
            <a:endParaRPr sz="1800" dirty="0"/>
          </a:p>
          <a:p>
            <a:pPr marL="342900" lvl="0" indent="-342900" algn="l" rtl="0">
              <a:lnSpc>
                <a:spcPct val="90000"/>
              </a:lnSpc>
              <a:spcBef>
                <a:spcPts val="1000"/>
              </a:spcBef>
              <a:spcAft>
                <a:spcPts val="0"/>
              </a:spcAft>
              <a:buClr>
                <a:srgbClr val="09164D"/>
              </a:buClr>
              <a:buSzPts val="2200"/>
              <a:buFont typeface="Arial"/>
              <a:buChar char="•"/>
            </a:pPr>
            <a:r>
              <a:rPr lang="es" sz="1800" dirty="0">
                <a:solidFill>
                  <a:srgbClr val="09164D"/>
                </a:solidFill>
              </a:rPr>
              <a:t>Recogida del agua de lluvia, contando con suficiente almacenamiento. </a:t>
            </a:r>
            <a:endParaRPr sz="1800" dirty="0"/>
          </a:p>
          <a:p>
            <a:pPr marL="342900" lvl="0" indent="-342900" algn="l" rtl="0">
              <a:lnSpc>
                <a:spcPct val="90000"/>
              </a:lnSpc>
              <a:spcBef>
                <a:spcPts val="1000"/>
              </a:spcBef>
              <a:spcAft>
                <a:spcPts val="0"/>
              </a:spcAft>
              <a:buClr>
                <a:srgbClr val="09164D"/>
              </a:buClr>
              <a:buSzPts val="2200"/>
              <a:buFont typeface="Arial"/>
              <a:buChar char="•"/>
            </a:pPr>
            <a:r>
              <a:rPr lang="es" sz="1800" dirty="0">
                <a:solidFill>
                  <a:srgbClr val="09164D"/>
                </a:solidFill>
              </a:rPr>
              <a:t>Suministros de agua de reserva en caso de sequía, inundaciones, incendios, vientos fuertes o cortes de energía.</a:t>
            </a:r>
            <a:endParaRPr sz="1800" dirty="0"/>
          </a:p>
          <a:p>
            <a:pPr marL="342900" lvl="0" indent="-342900" algn="l" rtl="0">
              <a:lnSpc>
                <a:spcPct val="90000"/>
              </a:lnSpc>
              <a:spcBef>
                <a:spcPts val="1000"/>
              </a:spcBef>
              <a:spcAft>
                <a:spcPts val="0"/>
              </a:spcAft>
              <a:buClr>
                <a:srgbClr val="09164D"/>
              </a:buClr>
              <a:buSzPts val="2200"/>
              <a:buFont typeface="Arial"/>
              <a:buChar char="•"/>
            </a:pPr>
            <a:r>
              <a:rPr lang="es" sz="1800" dirty="0">
                <a:solidFill>
                  <a:srgbClr val="09164D"/>
                </a:solidFill>
              </a:rPr>
              <a:t>Estrategias para reducir el consumo de agua. </a:t>
            </a:r>
            <a:endParaRPr sz="1800" dirty="0"/>
          </a:p>
          <a:p>
            <a:pPr marL="914400" lvl="1" indent="-258762" algn="l" rtl="0">
              <a:lnSpc>
                <a:spcPct val="90000"/>
              </a:lnSpc>
              <a:spcBef>
                <a:spcPts val="500"/>
              </a:spcBef>
              <a:spcAft>
                <a:spcPts val="0"/>
              </a:spcAft>
              <a:buClr>
                <a:srgbClr val="09164D"/>
              </a:buClr>
              <a:buSzPts val="2200"/>
              <a:buChar char="•"/>
            </a:pPr>
            <a:r>
              <a:rPr lang="es" sz="1800" dirty="0">
                <a:solidFill>
                  <a:srgbClr val="09164D"/>
                </a:solidFill>
                <a:latin typeface="Arial"/>
                <a:ea typeface="Arial"/>
                <a:cs typeface="Arial"/>
                <a:sym typeface="Arial"/>
              </a:rPr>
              <a:t>Reutilización de las aguas residuales grises o de lavado para regar los terrenos y para las descargas de agua de los retretes.</a:t>
            </a:r>
            <a:endParaRPr sz="1800" dirty="0"/>
          </a:p>
          <a:p>
            <a:pPr marL="914400" lvl="1" indent="-258762" algn="l" rtl="0">
              <a:lnSpc>
                <a:spcPct val="90000"/>
              </a:lnSpc>
              <a:spcBef>
                <a:spcPts val="500"/>
              </a:spcBef>
              <a:spcAft>
                <a:spcPts val="0"/>
              </a:spcAft>
              <a:buClr>
                <a:srgbClr val="09164D"/>
              </a:buClr>
              <a:buSzPts val="2200"/>
              <a:buChar char="•"/>
            </a:pPr>
            <a:r>
              <a:rPr lang="es" sz="1800" dirty="0">
                <a:solidFill>
                  <a:srgbClr val="09164D"/>
                </a:solidFill>
                <a:latin typeface="Arial"/>
                <a:ea typeface="Arial"/>
                <a:cs typeface="Arial"/>
                <a:sym typeface="Arial"/>
              </a:rPr>
              <a:t>Reparación de fugas en grifos y tuberías.</a:t>
            </a:r>
            <a:endParaRPr sz="1800" dirty="0"/>
          </a:p>
          <a:p>
            <a:pPr marL="914400" lvl="1" indent="-258762" algn="l" rtl="0">
              <a:lnSpc>
                <a:spcPct val="90000"/>
              </a:lnSpc>
              <a:spcBef>
                <a:spcPts val="500"/>
              </a:spcBef>
              <a:spcAft>
                <a:spcPts val="0"/>
              </a:spcAft>
              <a:buClr>
                <a:srgbClr val="09164D"/>
              </a:buClr>
              <a:buSzPts val="2200"/>
              <a:buChar char="•"/>
            </a:pPr>
            <a:r>
              <a:rPr lang="es" sz="1800" dirty="0">
                <a:solidFill>
                  <a:srgbClr val="09164D"/>
                </a:solidFill>
                <a:latin typeface="Arial"/>
                <a:ea typeface="Arial"/>
                <a:cs typeface="Arial"/>
                <a:sym typeface="Arial"/>
              </a:rPr>
              <a:t>Cerrar el grifo durante el frotado de las manos.</a:t>
            </a:r>
            <a:endParaRPr sz="1800" dirty="0"/>
          </a:p>
          <a:p>
            <a:pPr marL="914400" lvl="1" indent="-258762" algn="l" rtl="0">
              <a:lnSpc>
                <a:spcPct val="90000"/>
              </a:lnSpc>
              <a:spcBef>
                <a:spcPts val="500"/>
              </a:spcBef>
              <a:spcAft>
                <a:spcPts val="0"/>
              </a:spcAft>
              <a:buClr>
                <a:srgbClr val="09164D"/>
              </a:buClr>
              <a:buSzPts val="2200"/>
              <a:buChar char="•"/>
            </a:pPr>
            <a:r>
              <a:rPr lang="es" sz="1800" dirty="0">
                <a:solidFill>
                  <a:srgbClr val="09164D"/>
                </a:solidFill>
                <a:latin typeface="Arial"/>
                <a:ea typeface="Arial"/>
                <a:cs typeface="Arial"/>
                <a:sym typeface="Arial"/>
              </a:rPr>
              <a:t>Retretes de bajo caudal.</a:t>
            </a:r>
            <a:endParaRPr sz="1800" dirty="0"/>
          </a:p>
          <a:p>
            <a:pPr marL="342900" lvl="0" indent="-342900" algn="l" rtl="0">
              <a:lnSpc>
                <a:spcPct val="90000"/>
              </a:lnSpc>
              <a:spcBef>
                <a:spcPts val="1000"/>
              </a:spcBef>
              <a:spcAft>
                <a:spcPts val="0"/>
              </a:spcAft>
              <a:buClr>
                <a:srgbClr val="09164D"/>
              </a:buClr>
              <a:buSzPts val="2200"/>
              <a:buFont typeface="Arial"/>
              <a:buChar char="•"/>
            </a:pPr>
            <a:r>
              <a:rPr lang="es" sz="1800" dirty="0">
                <a:solidFill>
                  <a:srgbClr val="09164D"/>
                </a:solidFill>
              </a:rPr>
              <a:t>Evitar desagües obstruidos.</a:t>
            </a:r>
            <a:endParaRPr sz="1800" dirty="0"/>
          </a:p>
          <a:p>
            <a:pPr marL="342900" lvl="0" indent="-342900" algn="l" rtl="0">
              <a:lnSpc>
                <a:spcPct val="90000"/>
              </a:lnSpc>
              <a:spcBef>
                <a:spcPts val="1000"/>
              </a:spcBef>
              <a:spcAft>
                <a:spcPts val="0"/>
              </a:spcAft>
              <a:buClr>
                <a:srgbClr val="09164D"/>
              </a:buClr>
              <a:buSzPts val="2200"/>
              <a:buFont typeface="Arial"/>
              <a:buChar char="•"/>
            </a:pPr>
            <a:r>
              <a:rPr lang="es" sz="1800" dirty="0">
                <a:solidFill>
                  <a:srgbClr val="09164D"/>
                </a:solidFill>
              </a:rPr>
              <a:t>Tratamiento del agua. </a:t>
            </a:r>
            <a:endParaRPr sz="1800" dirty="0"/>
          </a:p>
          <a:p>
            <a:pPr marL="342900" lvl="0" indent="-342900" algn="l" rtl="0">
              <a:lnSpc>
                <a:spcPct val="90000"/>
              </a:lnSpc>
              <a:spcBef>
                <a:spcPts val="1000"/>
              </a:spcBef>
              <a:spcAft>
                <a:spcPts val="0"/>
              </a:spcAft>
              <a:buClr>
                <a:srgbClr val="09164D"/>
              </a:buClr>
              <a:buSzPts val="2200"/>
              <a:buFont typeface="Arial"/>
              <a:buChar char="•"/>
            </a:pPr>
            <a:r>
              <a:rPr lang="es" sz="1800" dirty="0">
                <a:solidFill>
                  <a:srgbClr val="09164D"/>
                </a:solidFill>
              </a:rPr>
              <a:t>Dar prioridad al agua para beber, limpiar y otros servicios esenciales. </a:t>
            </a:r>
            <a:endParaRPr sz="1800" dirty="0"/>
          </a:p>
          <a:p>
            <a:pPr marL="342900" lvl="0" indent="-203200" algn="l" rtl="0">
              <a:lnSpc>
                <a:spcPct val="90000"/>
              </a:lnSpc>
              <a:spcBef>
                <a:spcPts val="1000"/>
              </a:spcBef>
              <a:spcAft>
                <a:spcPts val="0"/>
              </a:spcAft>
              <a:buClr>
                <a:schemeClr val="dk1"/>
              </a:buClr>
              <a:buSzPts val="2200"/>
              <a:buFont typeface="Arial"/>
              <a:buNone/>
            </a:pPr>
            <a:endParaRPr sz="2200" dirty="0">
              <a:solidFill>
                <a:srgbClr val="09164D"/>
              </a:solidFill>
            </a:endParaRPr>
          </a:p>
        </p:txBody>
      </p:sp>
      <p:sp>
        <p:nvSpPr>
          <p:cNvPr id="758" name="Google Shape;758;p62"/>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7"/>
          <p:cNvSpPr txBox="1">
            <a:spLocks noGrp="1"/>
          </p:cNvSpPr>
          <p:nvPr>
            <p:ph type="ctrTitle"/>
          </p:nvPr>
        </p:nvSpPr>
        <p:spPr>
          <a:xfrm>
            <a:off x="838200" y="465979"/>
            <a:ext cx="10515600" cy="3728534"/>
          </a:xfrm>
          <a:prstGeom prst="rect">
            <a:avLst/>
          </a:prstGeom>
          <a:noFill/>
          <a:ln>
            <a:noFill/>
          </a:ln>
        </p:spPr>
        <p:txBody>
          <a:bodyPr spcFirstLastPara="1" wrap="square" lIns="91425" tIns="45700" rIns="91425" bIns="45700" rtlCol="0" anchor="t" anchorCtr="0">
            <a:noAutofit/>
          </a:bodyPr>
          <a:lstStyle/>
          <a:p>
            <a:pPr marL="0" lvl="0" indent="0" algn="ctr" rtl="0">
              <a:lnSpc>
                <a:spcPct val="90000"/>
              </a:lnSpc>
              <a:spcBef>
                <a:spcPts val="0"/>
              </a:spcBef>
              <a:spcAft>
                <a:spcPts val="0"/>
              </a:spcAft>
              <a:buClr>
                <a:schemeClr val="lt1"/>
              </a:buClr>
              <a:buSzPts val="8000"/>
              <a:buFont typeface="Arial Narrow"/>
              <a:buNone/>
            </a:pPr>
            <a:r>
              <a:rPr lang="es" dirty="0"/>
              <a:t>Parte 1: Necesidades mínimas de agua</a:t>
            </a:r>
            <a:endParaRPr dirty="0"/>
          </a:p>
        </p:txBody>
      </p:sp>
      <p:sp>
        <p:nvSpPr>
          <p:cNvPr id="215" name="Google Shape;215;p27"/>
          <p:cNvSpPr txBox="1">
            <a:spLocks noGrp="1"/>
          </p:cNvSpPr>
          <p:nvPr>
            <p:ph type="sldNum" idx="12"/>
          </p:nvPr>
        </p:nvSpPr>
        <p:spPr>
          <a:xfrm>
            <a:off x="5861098" y="6356350"/>
            <a:ext cx="469804"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4</a:t>
            </a:fld>
            <a:endParaRPr/>
          </a:p>
        </p:txBody>
      </p:sp>
      <p:pic>
        <p:nvPicPr>
          <p:cNvPr id="216" name="Google Shape;216;p27" descr="A picture containing sky, outdoor, building, house&#10;&#10;Description automatically generated"/>
          <p:cNvPicPr preferRelativeResize="0"/>
          <p:nvPr/>
        </p:nvPicPr>
        <p:blipFill rotWithShape="1">
          <a:blip r:embed="rId3">
            <a:alphaModFix/>
          </a:blip>
          <a:srcRect/>
          <a:stretch/>
        </p:blipFill>
        <p:spPr>
          <a:xfrm>
            <a:off x="6564300" y="2992941"/>
            <a:ext cx="5405825" cy="3728534"/>
          </a:xfrm>
          <a:prstGeom prst="rect">
            <a:avLst/>
          </a:prstGeom>
          <a:noFill/>
          <a:ln>
            <a:noFill/>
          </a:ln>
        </p:spPr>
      </p:pic>
      <p:sp>
        <p:nvSpPr>
          <p:cNvPr id="217" name="Google Shape;217;p27"/>
          <p:cNvSpPr txBox="1"/>
          <p:nvPr/>
        </p:nvSpPr>
        <p:spPr>
          <a:xfrm>
            <a:off x="518288" y="3235325"/>
            <a:ext cx="5929313" cy="2108200"/>
          </a:xfrm>
          <a:prstGeom prst="rect">
            <a:avLst/>
          </a:prstGeom>
          <a:noFill/>
          <a:ln>
            <a:noFill/>
          </a:ln>
        </p:spPr>
        <p:txBody>
          <a:bodyPr spcFirstLastPara="1" wrap="square" lIns="91425" tIns="45700" rIns="91425" bIns="45700" rtlCol="0" anchor="t" anchorCtr="0">
            <a:noAutofit/>
          </a:bodyPr>
          <a:lstStyle/>
          <a:p>
            <a:pPr marL="457200" marR="0" lvl="0" indent="-457200" algn="l" rtl="0">
              <a:lnSpc>
                <a:spcPct val="90000"/>
              </a:lnSpc>
              <a:spcBef>
                <a:spcPts val="0"/>
              </a:spcBef>
              <a:spcAft>
                <a:spcPts val="0"/>
              </a:spcAft>
              <a:buClr>
                <a:schemeClr val="lt1"/>
              </a:buClr>
              <a:buSzPts val="2400"/>
              <a:buFont typeface="Calibri"/>
              <a:buAutoNum type="arabicPeriod"/>
            </a:pPr>
            <a:r>
              <a:rPr lang="es" sz="2400" b="0" i="0" u="none" strike="noStrike" cap="none">
                <a:solidFill>
                  <a:schemeClr val="lt1"/>
                </a:solidFill>
                <a:latin typeface="Arial"/>
                <a:ea typeface="Arial"/>
                <a:cs typeface="Arial"/>
                <a:sym typeface="Arial"/>
              </a:rPr>
              <a:t>Necesidades mínimas de agua en los establecimientos de salud </a:t>
            </a:r>
            <a:endParaRPr/>
          </a:p>
          <a:p>
            <a:pPr marL="457200" marR="0" lvl="0" indent="-457200" algn="l" rtl="0">
              <a:lnSpc>
                <a:spcPct val="90000"/>
              </a:lnSpc>
              <a:spcBef>
                <a:spcPts val="1000"/>
              </a:spcBef>
              <a:spcAft>
                <a:spcPts val="0"/>
              </a:spcAft>
              <a:buClr>
                <a:schemeClr val="lt1"/>
              </a:buClr>
              <a:buSzPts val="2400"/>
              <a:buFont typeface="Calibri"/>
              <a:buAutoNum type="arabicPeriod"/>
            </a:pPr>
            <a:r>
              <a:rPr lang="es" sz="2400" b="0" i="0" u="none" strike="noStrike" cap="none">
                <a:solidFill>
                  <a:schemeClr val="lt1"/>
                </a:solidFill>
                <a:latin typeface="Arial"/>
                <a:ea typeface="Arial"/>
                <a:cs typeface="Arial"/>
                <a:sym typeface="Arial"/>
              </a:rPr>
              <a:t>Consecuencias derivadas de un suministro de agua deficiente</a:t>
            </a:r>
            <a:endParaRPr/>
          </a:p>
          <a:p>
            <a:pPr marL="457200" marR="0" lvl="0" indent="-457200" algn="l" rtl="0">
              <a:lnSpc>
                <a:spcPct val="90000"/>
              </a:lnSpc>
              <a:spcBef>
                <a:spcPts val="1000"/>
              </a:spcBef>
              <a:spcAft>
                <a:spcPts val="0"/>
              </a:spcAft>
              <a:buClr>
                <a:schemeClr val="lt1"/>
              </a:buClr>
              <a:buSzPts val="2400"/>
              <a:buFont typeface="Calibri"/>
              <a:buAutoNum type="arabicPeriod"/>
            </a:pPr>
            <a:r>
              <a:rPr lang="es" sz="2400" b="0" i="0" u="none" strike="noStrike" cap="none">
                <a:solidFill>
                  <a:schemeClr val="lt1"/>
                </a:solidFill>
                <a:latin typeface="Arial"/>
                <a:ea typeface="Arial"/>
                <a:cs typeface="Arial"/>
                <a:sym typeface="Arial"/>
              </a:rPr>
              <a:t>Definiciones de suministro de agua</a:t>
            </a:r>
            <a:endParaRPr/>
          </a:p>
          <a:p>
            <a:pPr marL="457200" marR="0" lvl="0" indent="-457200" algn="l" rtl="0">
              <a:lnSpc>
                <a:spcPct val="90000"/>
              </a:lnSpc>
              <a:spcBef>
                <a:spcPts val="1000"/>
              </a:spcBef>
              <a:spcAft>
                <a:spcPts val="0"/>
              </a:spcAft>
              <a:buClr>
                <a:schemeClr val="lt1"/>
              </a:buClr>
              <a:buSzPts val="2400"/>
              <a:buFont typeface="Calibri"/>
              <a:buAutoNum type="arabicPeriod"/>
            </a:pPr>
            <a:r>
              <a:rPr lang="es" sz="2400" b="0" i="0" u="none" strike="noStrike" cap="none">
                <a:solidFill>
                  <a:schemeClr val="lt1"/>
                </a:solidFill>
                <a:latin typeface="Arial"/>
                <a:ea typeface="Arial"/>
                <a:cs typeface="Arial"/>
                <a:sym typeface="Arial"/>
              </a:rPr>
              <a:t>Cantidad y almacenamiento de agua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63"/>
          <p:cNvSpPr txBox="1">
            <a:spLocks noGrp="1"/>
          </p:cNvSpPr>
          <p:nvPr>
            <p:ph type="title"/>
          </p:nvPr>
        </p:nvSpPr>
        <p:spPr>
          <a:xfrm>
            <a:off x="838200" y="365125"/>
            <a:ext cx="10515600" cy="714375"/>
          </a:xfrm>
          <a:prstGeom prst="rect">
            <a:avLst/>
          </a:prstGeom>
          <a:noFill/>
          <a:ln>
            <a:noFill/>
          </a:ln>
        </p:spPr>
        <p:txBody>
          <a:bodyPr spcFirstLastPara="1" wrap="square" lIns="91425" tIns="45700" rIns="91425" bIns="45700" rtlCol="0" anchor="t" anchorCtr="0">
            <a:noAutofit/>
          </a:bodyPr>
          <a:lstStyle/>
          <a:p>
            <a:pPr marL="0" lvl="0" indent="0" algn="ctr" rtl="0">
              <a:lnSpc>
                <a:spcPct val="90000"/>
              </a:lnSpc>
              <a:spcBef>
                <a:spcPts val="0"/>
              </a:spcBef>
              <a:spcAft>
                <a:spcPts val="0"/>
              </a:spcAft>
              <a:buClr>
                <a:schemeClr val="dk2"/>
              </a:buClr>
              <a:buSzPts val="4400"/>
              <a:buFont typeface="Arial Narrow"/>
              <a:buNone/>
            </a:pPr>
            <a:r>
              <a:rPr lang="es"/>
              <a:t>Lecciones clave </a:t>
            </a:r>
            <a:endParaRPr/>
          </a:p>
        </p:txBody>
      </p:sp>
      <p:sp>
        <p:nvSpPr>
          <p:cNvPr id="765" name="Google Shape;765;p63"/>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40</a:t>
            </a:fld>
            <a:endParaRPr/>
          </a:p>
        </p:txBody>
      </p:sp>
      <p:sp>
        <p:nvSpPr>
          <p:cNvPr id="766" name="Google Shape;766;p63"/>
          <p:cNvSpPr txBox="1">
            <a:spLocks noGrp="1"/>
          </p:cNvSpPr>
          <p:nvPr>
            <p:ph type="body" idx="1"/>
          </p:nvPr>
        </p:nvSpPr>
        <p:spPr>
          <a:xfrm>
            <a:off x="838199" y="1384300"/>
            <a:ext cx="10514013" cy="4973466"/>
          </a:xfrm>
          <a:prstGeom prst="rect">
            <a:avLst/>
          </a:prstGeom>
          <a:noFill/>
          <a:ln>
            <a:noFill/>
          </a:ln>
        </p:spPr>
        <p:txBody>
          <a:bodyPr spcFirstLastPara="1" wrap="square" lIns="91425" tIns="45700" rIns="91425" bIns="45700" rtlCol="0" anchor="t" anchorCtr="0">
            <a:normAutofit fontScale="92500" lnSpcReduction="20000"/>
          </a:bodyPr>
          <a:lstStyle/>
          <a:p>
            <a:pPr marL="342900" lvl="0" indent="-342900" algn="l" rtl="0">
              <a:lnSpc>
                <a:spcPct val="90000"/>
              </a:lnSpc>
              <a:spcBef>
                <a:spcPts val="0"/>
              </a:spcBef>
              <a:spcAft>
                <a:spcPts val="0"/>
              </a:spcAft>
              <a:buClr>
                <a:srgbClr val="09164D"/>
              </a:buClr>
              <a:buSzPts val="2400"/>
              <a:buFont typeface="Arial"/>
              <a:buChar char="•"/>
            </a:pPr>
            <a:r>
              <a:rPr lang="es" sz="2400">
                <a:solidFill>
                  <a:srgbClr val="09164D"/>
                </a:solidFill>
              </a:rPr>
              <a:t>El agua es esencial para proporcionar atención limpia y sin riesgos, así como para respetar la dignidad y los derechos del personal, los pacientes y los cuidadores.</a:t>
            </a:r>
            <a:endParaRPr/>
          </a:p>
          <a:p>
            <a:pPr marL="342900" lvl="0" indent="-342900" algn="l" rtl="0">
              <a:lnSpc>
                <a:spcPct val="90000"/>
              </a:lnSpc>
              <a:spcBef>
                <a:spcPts val="1000"/>
              </a:spcBef>
              <a:spcAft>
                <a:spcPts val="0"/>
              </a:spcAft>
              <a:buClr>
                <a:srgbClr val="09164D"/>
              </a:buClr>
              <a:buSzPts val="2400"/>
              <a:buFont typeface="Arial"/>
              <a:buChar char="•"/>
            </a:pPr>
            <a:r>
              <a:rPr lang="es" sz="2400">
                <a:solidFill>
                  <a:srgbClr val="09164D"/>
                </a:solidFill>
              </a:rPr>
              <a:t>Las cantidades de agua necesarias varían en función del tipo de servicios de salud prestados y del número de pacientes y cuidadores. </a:t>
            </a:r>
            <a:endParaRPr/>
          </a:p>
          <a:p>
            <a:pPr marL="342900" lvl="0" indent="-342900" algn="l" rtl="0">
              <a:lnSpc>
                <a:spcPct val="90000"/>
              </a:lnSpc>
              <a:spcBef>
                <a:spcPts val="1000"/>
              </a:spcBef>
              <a:spcAft>
                <a:spcPts val="0"/>
              </a:spcAft>
              <a:buClr>
                <a:srgbClr val="09164D"/>
              </a:buClr>
              <a:buSzPts val="2400"/>
              <a:buFont typeface="Arial"/>
              <a:buChar char="•"/>
            </a:pPr>
            <a:r>
              <a:rPr lang="es" sz="2400">
                <a:solidFill>
                  <a:srgbClr val="09164D"/>
                </a:solidFill>
              </a:rPr>
              <a:t>El agua debe someterse a tratamiento siempre que sea posible: existen muchas opciones de bajo costo.</a:t>
            </a:r>
            <a:endParaRPr/>
          </a:p>
          <a:p>
            <a:pPr marL="342900" lvl="0" indent="-342900" algn="l" rtl="0">
              <a:lnSpc>
                <a:spcPct val="90000"/>
              </a:lnSpc>
              <a:spcBef>
                <a:spcPts val="1000"/>
              </a:spcBef>
              <a:spcAft>
                <a:spcPts val="0"/>
              </a:spcAft>
              <a:buClr>
                <a:srgbClr val="09164D"/>
              </a:buClr>
              <a:buSzPts val="2400"/>
              <a:buFont typeface="Arial"/>
              <a:buChar char="•"/>
            </a:pPr>
            <a:r>
              <a:rPr lang="es" sz="2400">
                <a:solidFill>
                  <a:srgbClr val="09164D"/>
                </a:solidFill>
              </a:rPr>
              <a:t>El riesgo de que proliferen coronavirus y el virus del Ébola en el suministro de agua es bajo y la cloración resulta eficaz a la hora de neutralizar ambos tipos de virus.</a:t>
            </a:r>
            <a:endParaRPr/>
          </a:p>
          <a:p>
            <a:pPr marL="342900" lvl="0" indent="-342900" algn="l" rtl="0">
              <a:lnSpc>
                <a:spcPct val="90000"/>
              </a:lnSpc>
              <a:spcBef>
                <a:spcPts val="1000"/>
              </a:spcBef>
              <a:spcAft>
                <a:spcPts val="0"/>
              </a:spcAft>
              <a:buClr>
                <a:srgbClr val="09164D"/>
              </a:buClr>
              <a:buSzPts val="2400"/>
              <a:buFont typeface="Arial"/>
              <a:buChar char="•"/>
            </a:pPr>
            <a:r>
              <a:rPr lang="es" sz="2400">
                <a:solidFill>
                  <a:srgbClr val="09164D"/>
                </a:solidFill>
              </a:rPr>
              <a:t>Para que las redes de abastecimiento de agua sean resilientes frente al clima es necesario contar con suministros de reserva, almacenamiento, tratamiento complementario e infraestructuras que puedan resistir inundaciones, sequías y fenómenos meteorológicos extremos.</a:t>
            </a:r>
            <a:endParaRPr/>
          </a:p>
          <a:p>
            <a:pPr marL="342900" lvl="0" indent="-342900" algn="l" rtl="0">
              <a:lnSpc>
                <a:spcPct val="90000"/>
              </a:lnSpc>
              <a:spcBef>
                <a:spcPts val="1000"/>
              </a:spcBef>
              <a:spcAft>
                <a:spcPts val="0"/>
              </a:spcAft>
              <a:buClr>
                <a:srgbClr val="09164D"/>
              </a:buClr>
              <a:buSzPts val="2400"/>
              <a:buFont typeface="Arial"/>
              <a:buChar char="•"/>
            </a:pPr>
            <a:r>
              <a:rPr lang="es" sz="2400">
                <a:solidFill>
                  <a:srgbClr val="09164D"/>
                </a:solidFill>
              </a:rPr>
              <a:t>Gestionar adecuadamente las redes de abastecimiento de agua permite prevenir la legionela.</a:t>
            </a:r>
            <a:endParaRPr/>
          </a:p>
          <a:p>
            <a:pPr marL="342900" lvl="0" indent="-190500" algn="l" rtl="0">
              <a:lnSpc>
                <a:spcPct val="90000"/>
              </a:lnSpc>
              <a:spcBef>
                <a:spcPts val="1000"/>
              </a:spcBef>
              <a:spcAft>
                <a:spcPts val="0"/>
              </a:spcAft>
              <a:buClr>
                <a:schemeClr val="dk1"/>
              </a:buClr>
              <a:buSzPts val="2400"/>
              <a:buFont typeface="Arial"/>
              <a:buNone/>
            </a:pPr>
            <a:endParaRPr sz="24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graphicFrame>
        <p:nvGraphicFramePr>
          <p:cNvPr id="774" name="Google Shape;774;p64"/>
          <p:cNvGraphicFramePr/>
          <p:nvPr>
            <p:extLst>
              <p:ext uri="{D42A27DB-BD31-4B8C-83A1-F6EECF244321}">
                <p14:modId xmlns:p14="http://schemas.microsoft.com/office/powerpoint/2010/main" val="44552156"/>
              </p:ext>
            </p:extLst>
          </p:nvPr>
        </p:nvGraphicFramePr>
        <p:xfrm>
          <a:off x="505408" y="1265571"/>
          <a:ext cx="11181200" cy="4814250"/>
        </p:xfrm>
        <a:graphic>
          <a:graphicData uri="http://schemas.openxmlformats.org/drawingml/2006/table">
            <a:tbl>
              <a:tblPr firstRow="1" firstCol="1" bandRow="1">
                <a:noFill/>
                <a:tableStyleId>{F398CE46-D914-451D-A3E7-536D9E5DDCC5}</a:tableStyleId>
              </a:tblPr>
              <a:tblGrid>
                <a:gridCol w="433775">
                  <a:extLst>
                    <a:ext uri="{9D8B030D-6E8A-4147-A177-3AD203B41FA5}">
                      <a16:colId xmlns:a16="http://schemas.microsoft.com/office/drawing/2014/main" val="20000"/>
                    </a:ext>
                  </a:extLst>
                </a:gridCol>
                <a:gridCol w="9173800">
                  <a:extLst>
                    <a:ext uri="{9D8B030D-6E8A-4147-A177-3AD203B41FA5}">
                      <a16:colId xmlns:a16="http://schemas.microsoft.com/office/drawing/2014/main" val="20001"/>
                    </a:ext>
                  </a:extLst>
                </a:gridCol>
                <a:gridCol w="1573625">
                  <a:extLst>
                    <a:ext uri="{9D8B030D-6E8A-4147-A177-3AD203B41FA5}">
                      <a16:colId xmlns:a16="http://schemas.microsoft.com/office/drawing/2014/main" val="20002"/>
                    </a:ext>
                  </a:extLst>
                </a:gridCol>
              </a:tblGrid>
              <a:tr h="276425">
                <a:tc>
                  <a:txBody>
                    <a:bodyPr/>
                    <a:lstStyle/>
                    <a:p>
                      <a:pPr marL="0" marR="0" lvl="0" indent="0" algn="ctr" rtl="0">
                        <a:spcBef>
                          <a:spcPts val="0"/>
                        </a:spcBef>
                        <a:spcAft>
                          <a:spcPts val="0"/>
                        </a:spcAft>
                        <a:buNone/>
                      </a:pPr>
                      <a:r>
                        <a:rPr lang="es" sz="1500" u="none" strike="noStrike" cap="none" dirty="0">
                          <a:solidFill>
                            <a:srgbClr val="09164D"/>
                          </a:solidFill>
                          <a:latin typeface="Arial"/>
                          <a:ea typeface="Arial"/>
                          <a:cs typeface="Arial"/>
                          <a:sym typeface="Arial"/>
                        </a:rPr>
                        <a:t>1a</a:t>
                      </a:r>
                      <a:endParaRPr sz="1500" i="1" u="none" strike="noStrike" cap="none" dirty="0">
                        <a:solidFill>
                          <a:srgbClr val="09164D"/>
                        </a:solidFill>
                        <a:latin typeface="Arial"/>
                        <a:ea typeface="Arial"/>
                        <a:cs typeface="Arial"/>
                        <a:sym typeface="Arial"/>
                      </a:endParaRPr>
                    </a:p>
                  </a:txBody>
                  <a:tcPr marL="61300" marR="61300" marT="0" marB="0">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 sz="1500" b="1" u="none" strike="noStrike" cap="none" dirty="0">
                          <a:solidFill>
                            <a:srgbClr val="09164D"/>
                          </a:solidFill>
                          <a:latin typeface="Arial"/>
                          <a:ea typeface="Arial"/>
                          <a:cs typeface="Arial"/>
                          <a:sym typeface="Arial"/>
                        </a:rPr>
                        <a:t>El establecimiento o el lote del establecimiento disponen de una fuente mejorada de agua corriente </a:t>
                      </a:r>
                      <a:endParaRPr sz="1500" b="1" i="1" u="none" strike="noStrike" cap="none" dirty="0">
                        <a:solidFill>
                          <a:srgbClr val="09164D"/>
                        </a:solidFill>
                        <a:latin typeface="Arial"/>
                        <a:ea typeface="Arial"/>
                        <a:cs typeface="Arial"/>
                        <a:sym typeface="Arial"/>
                      </a:endParaRPr>
                    </a:p>
                  </a:txBody>
                  <a:tcPr marL="61300" marR="61300" marT="0" marB="0">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 sz="1500" u="none" strike="noStrike" cap="none">
                          <a:solidFill>
                            <a:srgbClr val="09164D"/>
                          </a:solidFill>
                          <a:latin typeface="Arial"/>
                          <a:ea typeface="Arial"/>
                          <a:cs typeface="Arial"/>
                          <a:sym typeface="Arial"/>
                        </a:rPr>
                        <a:t>Suministro</a:t>
                      </a:r>
                      <a:endParaRPr sz="1500" i="1" u="none" strike="noStrike" cap="none">
                        <a:solidFill>
                          <a:srgbClr val="09164D"/>
                        </a:solidFill>
                        <a:latin typeface="Arial"/>
                        <a:ea typeface="Arial"/>
                        <a:cs typeface="Arial"/>
                        <a:sym typeface="Arial"/>
                      </a:endParaRPr>
                    </a:p>
                  </a:txBody>
                  <a:tcPr marL="61300" marR="61300" marT="0" marB="0">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276425">
                <a:tc>
                  <a:txBody>
                    <a:bodyPr/>
                    <a:lstStyle/>
                    <a:p>
                      <a:pPr marL="0" marR="0" lvl="0" indent="0" algn="ctr" rtl="0">
                        <a:spcBef>
                          <a:spcPts val="0"/>
                        </a:spcBef>
                        <a:spcAft>
                          <a:spcPts val="0"/>
                        </a:spcAft>
                        <a:buNone/>
                      </a:pPr>
                      <a:r>
                        <a:rPr lang="es" sz="1500" u="none" strike="noStrike" cap="none">
                          <a:solidFill>
                            <a:srgbClr val="09164D"/>
                          </a:solidFill>
                          <a:latin typeface="Arial"/>
                          <a:ea typeface="Arial"/>
                          <a:cs typeface="Arial"/>
                          <a:sym typeface="Arial"/>
                        </a:rPr>
                        <a:t>1b</a:t>
                      </a:r>
                      <a:endParaRPr sz="1500" i="1" u="none" strike="noStrike" cap="none">
                        <a:solidFill>
                          <a:srgbClr val="09164D"/>
                        </a:solidFill>
                        <a:latin typeface="Arial"/>
                        <a:ea typeface="Arial"/>
                        <a:cs typeface="Arial"/>
                        <a:sym typeface="Arial"/>
                      </a:endParaRPr>
                    </a:p>
                  </a:txBody>
                  <a:tcPr marL="61300" marR="61300" marT="0" marB="0"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 sz="1500" b="1" u="none" strike="noStrike" cap="none" dirty="0">
                          <a:solidFill>
                            <a:srgbClr val="09164D"/>
                          </a:solidFill>
                          <a:latin typeface="Arial"/>
                          <a:ea typeface="Arial"/>
                          <a:cs typeface="Arial"/>
                          <a:sym typeface="Arial"/>
                        </a:rPr>
                        <a:t>El establecimiento dispone de agua corriente en el recinto</a:t>
                      </a:r>
                      <a:endParaRPr sz="1500" b="1" i="1" u="none" strike="noStrike" cap="none" dirty="0">
                        <a:solidFill>
                          <a:srgbClr val="09164D"/>
                        </a:solidFill>
                        <a:latin typeface="Arial"/>
                        <a:ea typeface="Arial"/>
                        <a:cs typeface="Arial"/>
                        <a:sym typeface="Arial"/>
                      </a:endParaRPr>
                    </a:p>
                  </a:txBody>
                  <a:tcPr marL="61300" marR="61300" marT="0" marB="0">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 sz="1500" u="none" strike="noStrike" cap="none">
                          <a:solidFill>
                            <a:srgbClr val="09164D"/>
                          </a:solidFill>
                          <a:latin typeface="Arial"/>
                          <a:ea typeface="Arial"/>
                          <a:cs typeface="Arial"/>
                          <a:sym typeface="Arial"/>
                        </a:rPr>
                        <a:t>Suministro</a:t>
                      </a:r>
                      <a:endParaRPr sz="1500" i="1" u="none" strike="noStrike" cap="none">
                        <a:solidFill>
                          <a:srgbClr val="09164D"/>
                        </a:solidFill>
                        <a:latin typeface="Arial"/>
                        <a:ea typeface="Arial"/>
                        <a:cs typeface="Arial"/>
                        <a:sym typeface="Arial"/>
                      </a:endParaRPr>
                    </a:p>
                  </a:txBody>
                  <a:tcPr marL="61300" marR="61300" marT="0" marB="0" anchor="ct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97575">
                <a:tc>
                  <a:txBody>
                    <a:bodyPr/>
                    <a:lstStyle/>
                    <a:p>
                      <a:pPr marL="0" marR="0" lvl="0" indent="0" algn="ctr" rtl="0">
                        <a:spcBef>
                          <a:spcPts val="0"/>
                        </a:spcBef>
                        <a:spcAft>
                          <a:spcPts val="0"/>
                        </a:spcAft>
                        <a:buNone/>
                      </a:pPr>
                      <a:r>
                        <a:rPr lang="es" sz="1500" u="none" strike="noStrike" cap="none">
                          <a:solidFill>
                            <a:srgbClr val="09164D"/>
                          </a:solidFill>
                          <a:latin typeface="Arial"/>
                          <a:ea typeface="Arial"/>
                          <a:cs typeface="Arial"/>
                          <a:sym typeface="Arial"/>
                        </a:rPr>
                        <a:t>2</a:t>
                      </a:r>
                      <a:endParaRPr sz="1500" i="1" u="none" strike="noStrike" cap="none">
                        <a:solidFill>
                          <a:srgbClr val="09164D"/>
                        </a:solidFill>
                        <a:latin typeface="Arial"/>
                        <a:ea typeface="Arial"/>
                        <a:cs typeface="Arial"/>
                        <a:sym typeface="Arial"/>
                      </a:endParaRPr>
                    </a:p>
                  </a:txBody>
                  <a:tcPr marL="61300" marR="61300" marT="0" marB="0">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 sz="1500" b="1" u="none" strike="noStrike" cap="none" dirty="0">
                          <a:solidFill>
                            <a:srgbClr val="09164D"/>
                          </a:solidFill>
                          <a:latin typeface="Arial"/>
                          <a:ea typeface="Arial"/>
                          <a:cs typeface="Arial"/>
                          <a:sym typeface="Arial"/>
                        </a:rPr>
                        <a:t>Todos los grifos están conectados a una fuente en funcionamiento de abastecimiento de agua, sin fugas en las tuberías </a:t>
                      </a:r>
                      <a:endParaRPr sz="1500" b="1" i="1" u="none" strike="noStrike" cap="none" dirty="0">
                        <a:solidFill>
                          <a:srgbClr val="09164D"/>
                        </a:solidFill>
                        <a:latin typeface="Arial"/>
                        <a:ea typeface="Arial"/>
                        <a:cs typeface="Arial"/>
                        <a:sym typeface="Arial"/>
                      </a:endParaRPr>
                    </a:p>
                  </a:txBody>
                  <a:tcPr marL="61300" marR="61300" marT="0" marB="0">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 sz="1500" u="none" strike="noStrike" cap="none">
                          <a:solidFill>
                            <a:srgbClr val="09164D"/>
                          </a:solidFill>
                          <a:latin typeface="Arial"/>
                          <a:ea typeface="Arial"/>
                          <a:cs typeface="Arial"/>
                          <a:sym typeface="Arial"/>
                        </a:rPr>
                        <a:t>Suministro/</a:t>
                      </a:r>
                      <a:br>
                        <a:rPr lang="en-US" sz="1500" u="none" strike="noStrike" cap="none">
                          <a:solidFill>
                            <a:srgbClr val="09164D"/>
                          </a:solidFill>
                          <a:latin typeface="Arial"/>
                          <a:ea typeface="Arial"/>
                          <a:cs typeface="Arial"/>
                          <a:sym typeface="Arial"/>
                        </a:rPr>
                      </a:br>
                      <a:r>
                        <a:rPr lang="es" sz="1500" u="none" strike="noStrike" cap="none">
                          <a:solidFill>
                            <a:srgbClr val="09164D"/>
                          </a:solidFill>
                          <a:latin typeface="Arial"/>
                          <a:ea typeface="Arial"/>
                          <a:cs typeface="Arial"/>
                          <a:sym typeface="Arial"/>
                        </a:rPr>
                        <a:t>Fontanería</a:t>
                      </a:r>
                      <a:endParaRPr sz="1500" i="1" u="none" strike="noStrike" cap="none">
                        <a:solidFill>
                          <a:srgbClr val="09164D"/>
                        </a:solidFill>
                        <a:latin typeface="Arial"/>
                        <a:ea typeface="Arial"/>
                        <a:cs typeface="Arial"/>
                        <a:sym typeface="Arial"/>
                      </a:endParaRPr>
                    </a:p>
                  </a:txBody>
                  <a:tcPr marL="61300" marR="61300" marT="0" marB="0">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276425">
                <a:tc>
                  <a:txBody>
                    <a:bodyPr/>
                    <a:lstStyle/>
                    <a:p>
                      <a:pPr marL="0" marR="0" lvl="0" indent="0" algn="ctr" rtl="0">
                        <a:spcBef>
                          <a:spcPts val="0"/>
                        </a:spcBef>
                        <a:spcAft>
                          <a:spcPts val="0"/>
                        </a:spcAft>
                        <a:buNone/>
                      </a:pPr>
                      <a:r>
                        <a:rPr lang="es" sz="1500" u="none" strike="noStrike" cap="none">
                          <a:solidFill>
                            <a:srgbClr val="09164D"/>
                          </a:solidFill>
                          <a:latin typeface="Arial"/>
                          <a:ea typeface="Arial"/>
                          <a:cs typeface="Arial"/>
                          <a:sym typeface="Arial"/>
                        </a:rPr>
                        <a:t>3a</a:t>
                      </a:r>
                      <a:endParaRPr sz="1500" i="1" u="none" strike="noStrike" cap="none">
                        <a:solidFill>
                          <a:srgbClr val="09164D"/>
                        </a:solidFill>
                        <a:latin typeface="Arial"/>
                        <a:ea typeface="Arial"/>
                        <a:cs typeface="Arial"/>
                        <a:sym typeface="Arial"/>
                      </a:endParaRPr>
                    </a:p>
                  </a:txBody>
                  <a:tcPr marL="61300" marR="61300" marT="0" marB="0">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 sz="1500" b="1" u="none" strike="noStrike" cap="none" dirty="0">
                          <a:solidFill>
                            <a:srgbClr val="09164D"/>
                          </a:solidFill>
                          <a:latin typeface="Arial"/>
                          <a:ea typeface="Arial"/>
                          <a:cs typeface="Arial"/>
                          <a:sym typeface="Arial"/>
                        </a:rPr>
                        <a:t>Hay agua disponible siempre que el establecimiento se encuentra en funcionamiento</a:t>
                      </a:r>
                      <a:endParaRPr sz="1500" b="1" i="1" u="none" strike="noStrike" cap="none" dirty="0">
                        <a:solidFill>
                          <a:srgbClr val="09164D"/>
                        </a:solidFill>
                        <a:latin typeface="Arial"/>
                        <a:ea typeface="Arial"/>
                        <a:cs typeface="Arial"/>
                        <a:sym typeface="Arial"/>
                      </a:endParaRPr>
                    </a:p>
                  </a:txBody>
                  <a:tcPr marL="61300" marR="61300" marT="0" marB="0">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 sz="1500" u="none" strike="noStrike" cap="none">
                          <a:solidFill>
                            <a:srgbClr val="09164D"/>
                          </a:solidFill>
                          <a:latin typeface="Arial"/>
                          <a:ea typeface="Arial"/>
                          <a:cs typeface="Arial"/>
                          <a:sym typeface="Arial"/>
                        </a:rPr>
                        <a:t>Disponibilidad </a:t>
                      </a:r>
                      <a:endParaRPr sz="1500" i="1" u="none" strike="noStrike" cap="none">
                        <a:solidFill>
                          <a:srgbClr val="09164D"/>
                        </a:solidFill>
                        <a:latin typeface="Arial"/>
                        <a:ea typeface="Arial"/>
                        <a:cs typeface="Arial"/>
                        <a:sym typeface="Arial"/>
                      </a:endParaRPr>
                    </a:p>
                  </a:txBody>
                  <a:tcPr marL="61300" marR="61300" marT="0" marB="0">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76425">
                <a:tc>
                  <a:txBody>
                    <a:bodyPr/>
                    <a:lstStyle/>
                    <a:p>
                      <a:pPr marL="0" marR="0" lvl="0" indent="0" algn="ctr" rtl="0">
                        <a:spcBef>
                          <a:spcPts val="0"/>
                        </a:spcBef>
                        <a:spcAft>
                          <a:spcPts val="0"/>
                        </a:spcAft>
                        <a:buNone/>
                      </a:pPr>
                      <a:r>
                        <a:rPr lang="es" sz="1500" u="none" strike="noStrike" cap="none">
                          <a:solidFill>
                            <a:srgbClr val="09164D"/>
                          </a:solidFill>
                          <a:latin typeface="Arial"/>
                          <a:ea typeface="Arial"/>
                          <a:cs typeface="Arial"/>
                          <a:sym typeface="Arial"/>
                        </a:rPr>
                        <a:t>3b</a:t>
                      </a:r>
                      <a:endParaRPr sz="1500" i="1" u="none" strike="noStrike" cap="none">
                        <a:solidFill>
                          <a:srgbClr val="09164D"/>
                        </a:solidFill>
                        <a:latin typeface="Arial"/>
                        <a:ea typeface="Arial"/>
                        <a:cs typeface="Arial"/>
                        <a:sym typeface="Arial"/>
                      </a:endParaRPr>
                    </a:p>
                  </a:txBody>
                  <a:tcPr marL="61300" marR="61300" marT="0" marB="0">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 sz="1500" b="1" u="none" strike="noStrike" cap="none" dirty="0">
                          <a:solidFill>
                            <a:srgbClr val="09164D"/>
                          </a:solidFill>
                          <a:latin typeface="Arial"/>
                          <a:ea typeface="Arial"/>
                          <a:cs typeface="Arial"/>
                          <a:sym typeface="Arial"/>
                        </a:rPr>
                        <a:t>Hay agua disponible en el momento en que se lleva a cabo la evaluación del WASH FIT </a:t>
                      </a:r>
                      <a:endParaRPr sz="1500" b="1" i="1" u="none" strike="noStrike" cap="none" dirty="0">
                        <a:solidFill>
                          <a:srgbClr val="09164D"/>
                        </a:solidFill>
                        <a:latin typeface="Arial"/>
                        <a:ea typeface="Arial"/>
                        <a:cs typeface="Arial"/>
                        <a:sym typeface="Arial"/>
                      </a:endParaRPr>
                    </a:p>
                  </a:txBody>
                  <a:tcPr marL="61300" marR="61300" marT="0" marB="0">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 sz="1500" b="0" i="0" u="none" strike="noStrike" cap="none">
                          <a:solidFill>
                            <a:srgbClr val="09164D"/>
                          </a:solidFill>
                          <a:latin typeface="Arial"/>
                          <a:ea typeface="Arial"/>
                          <a:cs typeface="Arial"/>
                          <a:sym typeface="Arial"/>
                        </a:rPr>
                        <a:t>Disponibilidad</a:t>
                      </a:r>
                      <a:endParaRPr sz="1500" i="1" u="none" strike="noStrike" cap="none">
                        <a:solidFill>
                          <a:srgbClr val="09164D"/>
                        </a:solidFill>
                        <a:latin typeface="Arial"/>
                        <a:ea typeface="Arial"/>
                        <a:cs typeface="Arial"/>
                        <a:sym typeface="Arial"/>
                      </a:endParaRPr>
                    </a:p>
                  </a:txBody>
                  <a:tcPr marL="61300" marR="61300" marT="0" marB="0">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552875">
                <a:tc>
                  <a:txBody>
                    <a:bodyPr/>
                    <a:lstStyle/>
                    <a:p>
                      <a:pPr marL="0" marR="0" lvl="0" indent="0" algn="ctr" rtl="0">
                        <a:spcBef>
                          <a:spcPts val="0"/>
                        </a:spcBef>
                        <a:spcAft>
                          <a:spcPts val="0"/>
                        </a:spcAft>
                        <a:buNone/>
                      </a:pPr>
                      <a:r>
                        <a:rPr lang="es" sz="1500" u="none" strike="noStrike" cap="none">
                          <a:solidFill>
                            <a:srgbClr val="09164D"/>
                          </a:solidFill>
                          <a:latin typeface="Arial"/>
                          <a:ea typeface="Arial"/>
                          <a:cs typeface="Arial"/>
                          <a:sym typeface="Arial"/>
                        </a:rPr>
                        <a:t>4</a:t>
                      </a:r>
                      <a:endParaRPr sz="1500" i="1" u="none" strike="noStrike" cap="none">
                        <a:solidFill>
                          <a:srgbClr val="09164D"/>
                        </a:solidFill>
                        <a:latin typeface="Arial"/>
                        <a:ea typeface="Arial"/>
                        <a:cs typeface="Arial"/>
                        <a:sym typeface="Arial"/>
                      </a:endParaRPr>
                    </a:p>
                  </a:txBody>
                  <a:tcPr marL="61300" marR="61300" marT="0" marB="0">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 sz="1500" b="1" u="none" strike="noStrike" cap="none" dirty="0">
                          <a:solidFill>
                            <a:srgbClr val="09164D"/>
                          </a:solidFill>
                          <a:latin typeface="Arial"/>
                          <a:ea typeface="Arial"/>
                          <a:cs typeface="Arial"/>
                          <a:sym typeface="Arial"/>
                        </a:rPr>
                        <a:t>Hay agua disponible durante todo el año (es decir, no afecta la estacionalidad, la variabilidad del tiempo, los fenómenos meteorológicos extremos u otras dificultades).</a:t>
                      </a:r>
                      <a:endParaRPr sz="1500" b="1" i="1" u="none" strike="noStrike" cap="none" dirty="0">
                        <a:solidFill>
                          <a:srgbClr val="09164D"/>
                        </a:solidFill>
                        <a:latin typeface="Arial"/>
                        <a:ea typeface="Arial"/>
                        <a:cs typeface="Arial"/>
                        <a:sym typeface="Arial"/>
                      </a:endParaRPr>
                    </a:p>
                  </a:txBody>
                  <a:tcPr marL="61300" marR="61300" marT="0" marB="0">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 sz="1500" b="0" i="0" u="none" strike="noStrike" cap="none">
                          <a:solidFill>
                            <a:srgbClr val="09164D"/>
                          </a:solidFill>
                          <a:latin typeface="Arial"/>
                          <a:ea typeface="Arial"/>
                          <a:cs typeface="Arial"/>
                          <a:sym typeface="Arial"/>
                        </a:rPr>
                        <a:t>Disponibilidad</a:t>
                      </a:r>
                      <a:endParaRPr sz="1500" i="1" u="none" strike="noStrike" cap="none">
                        <a:solidFill>
                          <a:srgbClr val="09164D"/>
                        </a:solidFill>
                        <a:latin typeface="Arial"/>
                        <a:ea typeface="Arial"/>
                        <a:cs typeface="Arial"/>
                        <a:sym typeface="Arial"/>
                      </a:endParaRPr>
                    </a:p>
                  </a:txBody>
                  <a:tcPr marL="61300" marR="61300" marT="0" marB="0">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552875">
                <a:tc>
                  <a:txBody>
                    <a:bodyPr/>
                    <a:lstStyle/>
                    <a:p>
                      <a:pPr marL="0" marR="0" lvl="0" indent="0" algn="ctr" rtl="0">
                        <a:spcBef>
                          <a:spcPts val="0"/>
                        </a:spcBef>
                        <a:spcAft>
                          <a:spcPts val="0"/>
                        </a:spcAft>
                        <a:buNone/>
                      </a:pPr>
                      <a:r>
                        <a:rPr lang="es" sz="1500" u="none" strike="noStrike" cap="none">
                          <a:solidFill>
                            <a:srgbClr val="09164D"/>
                          </a:solidFill>
                          <a:latin typeface="Arial"/>
                          <a:ea typeface="Arial"/>
                          <a:cs typeface="Arial"/>
                          <a:sym typeface="Arial"/>
                        </a:rPr>
                        <a:t>5</a:t>
                      </a:r>
                      <a:endParaRPr sz="1500" i="1" u="none" strike="noStrike" cap="none">
                        <a:solidFill>
                          <a:srgbClr val="09164D"/>
                        </a:solidFill>
                        <a:latin typeface="Arial"/>
                        <a:ea typeface="Arial"/>
                        <a:cs typeface="Arial"/>
                        <a:sym typeface="Arial"/>
                      </a:endParaRPr>
                    </a:p>
                  </a:txBody>
                  <a:tcPr marL="61300" marR="61300" marT="0" marB="0">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 sz="1500" b="1" u="none" strike="noStrike" cap="none" dirty="0">
                          <a:solidFill>
                            <a:srgbClr val="09164D"/>
                          </a:solidFill>
                          <a:latin typeface="Arial"/>
                          <a:ea typeface="Arial"/>
                          <a:cs typeface="Arial"/>
                          <a:sym typeface="Arial"/>
                        </a:rPr>
                        <a:t>La red principal de abastecimiento de agua ha funcionado durante los últimos tres meses sin averías graves</a:t>
                      </a:r>
                      <a:endParaRPr sz="1500" b="1" i="1" u="none" strike="noStrike" cap="none" dirty="0">
                        <a:solidFill>
                          <a:srgbClr val="09164D"/>
                        </a:solidFill>
                        <a:latin typeface="Arial"/>
                        <a:ea typeface="Arial"/>
                        <a:cs typeface="Arial"/>
                        <a:sym typeface="Arial"/>
                      </a:endParaRPr>
                    </a:p>
                  </a:txBody>
                  <a:tcPr marL="61300" marR="61300" marT="0" marB="0">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 sz="1500" b="0" i="0" u="none" strike="noStrike" cap="none">
                          <a:solidFill>
                            <a:srgbClr val="09164D"/>
                          </a:solidFill>
                          <a:latin typeface="Arial"/>
                          <a:ea typeface="Arial"/>
                          <a:cs typeface="Arial"/>
                          <a:sym typeface="Arial"/>
                        </a:rPr>
                        <a:t>Disponibilidad</a:t>
                      </a:r>
                      <a:endParaRPr sz="1500" i="1" u="none" strike="noStrike" cap="none">
                        <a:solidFill>
                          <a:srgbClr val="09164D"/>
                        </a:solidFill>
                        <a:latin typeface="Arial"/>
                        <a:ea typeface="Arial"/>
                        <a:cs typeface="Arial"/>
                        <a:sym typeface="Arial"/>
                      </a:endParaRPr>
                    </a:p>
                  </a:txBody>
                  <a:tcPr marL="61300" marR="61300" marT="0" marB="0">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552875">
                <a:tc>
                  <a:txBody>
                    <a:bodyPr/>
                    <a:lstStyle/>
                    <a:p>
                      <a:pPr marL="0" marR="0" lvl="0" indent="0" algn="ctr" rtl="0">
                        <a:spcBef>
                          <a:spcPts val="0"/>
                        </a:spcBef>
                        <a:spcAft>
                          <a:spcPts val="0"/>
                        </a:spcAft>
                        <a:buNone/>
                      </a:pPr>
                      <a:r>
                        <a:rPr lang="es" sz="1500" u="none" strike="noStrike" cap="none">
                          <a:solidFill>
                            <a:srgbClr val="09164D"/>
                          </a:solidFill>
                          <a:latin typeface="Arial"/>
                          <a:ea typeface="Arial"/>
                          <a:cs typeface="Arial"/>
                          <a:sym typeface="Arial"/>
                        </a:rPr>
                        <a:t>6</a:t>
                      </a:r>
                      <a:endParaRPr sz="1500" i="1" u="none" strike="noStrike" cap="none">
                        <a:solidFill>
                          <a:srgbClr val="09164D"/>
                        </a:solidFill>
                        <a:latin typeface="Arial"/>
                        <a:ea typeface="Arial"/>
                        <a:cs typeface="Arial"/>
                        <a:sym typeface="Arial"/>
                      </a:endParaRPr>
                    </a:p>
                  </a:txBody>
                  <a:tcPr marL="61300" marR="61300" marT="0" marB="0">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 sz="1500" u="none" strike="noStrike" cap="none" dirty="0">
                          <a:solidFill>
                            <a:srgbClr val="09164D"/>
                          </a:solidFill>
                          <a:latin typeface="Arial"/>
                          <a:ea typeface="Arial"/>
                          <a:cs typeface="Arial"/>
                          <a:sym typeface="Arial"/>
                        </a:rPr>
                        <a:t>Se buscan fuentes mejoradas de agua adicionales para que estén disponibles y sean accesibles (y se realice el debido tratamiento si fuera necesario) en caso de que la fuente principal deje de funcionar o no esté disponible</a:t>
                      </a:r>
                      <a:endParaRPr sz="1500" i="1" u="none" strike="noStrike" cap="none" dirty="0">
                        <a:solidFill>
                          <a:srgbClr val="09164D"/>
                        </a:solidFill>
                        <a:latin typeface="Arial"/>
                        <a:ea typeface="Arial"/>
                        <a:cs typeface="Arial"/>
                        <a:sym typeface="Arial"/>
                      </a:endParaRPr>
                    </a:p>
                  </a:txBody>
                  <a:tcPr marL="61300" marR="61300" marT="0" marB="0">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 sz="1500" b="0" i="0" u="none" strike="noStrike" cap="none">
                          <a:solidFill>
                            <a:srgbClr val="09164D"/>
                          </a:solidFill>
                          <a:latin typeface="Arial"/>
                          <a:ea typeface="Arial"/>
                          <a:cs typeface="Arial"/>
                          <a:sym typeface="Arial"/>
                        </a:rPr>
                        <a:t>Disponibilidad</a:t>
                      </a:r>
                      <a:endParaRPr sz="1500" i="1" u="none" strike="noStrike" cap="none">
                        <a:solidFill>
                          <a:srgbClr val="09164D"/>
                        </a:solidFill>
                        <a:latin typeface="Arial"/>
                        <a:ea typeface="Arial"/>
                        <a:cs typeface="Arial"/>
                        <a:sym typeface="Arial"/>
                      </a:endParaRPr>
                    </a:p>
                  </a:txBody>
                  <a:tcPr marL="61300" marR="61300" marT="0" marB="0">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276425">
                <a:tc>
                  <a:txBody>
                    <a:bodyPr/>
                    <a:lstStyle/>
                    <a:p>
                      <a:pPr marL="0" marR="0" lvl="0" indent="0" algn="ctr" rtl="0">
                        <a:spcBef>
                          <a:spcPts val="0"/>
                        </a:spcBef>
                        <a:spcAft>
                          <a:spcPts val="0"/>
                        </a:spcAft>
                        <a:buNone/>
                      </a:pPr>
                      <a:r>
                        <a:rPr lang="es" sz="1500" u="none" strike="noStrike" cap="none">
                          <a:solidFill>
                            <a:srgbClr val="09164D"/>
                          </a:solidFill>
                          <a:latin typeface="Arial"/>
                          <a:ea typeface="Arial"/>
                          <a:cs typeface="Arial"/>
                          <a:sym typeface="Arial"/>
                        </a:rPr>
                        <a:t>7</a:t>
                      </a:r>
                      <a:endParaRPr sz="1500" i="1" u="none" strike="noStrike" cap="none">
                        <a:solidFill>
                          <a:srgbClr val="09164D"/>
                        </a:solidFill>
                        <a:latin typeface="Arial"/>
                        <a:ea typeface="Arial"/>
                        <a:cs typeface="Arial"/>
                        <a:sym typeface="Arial"/>
                      </a:endParaRPr>
                    </a:p>
                  </a:txBody>
                  <a:tcPr marL="61300" marR="61300" marT="0" marB="0">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 sz="1500" b="1" u="none" strike="noStrike" cap="none" dirty="0">
                          <a:solidFill>
                            <a:srgbClr val="09164D"/>
                          </a:solidFill>
                          <a:latin typeface="Arial"/>
                          <a:ea typeface="Arial"/>
                          <a:cs typeface="Arial"/>
                          <a:sym typeface="Arial"/>
                        </a:rPr>
                        <a:t>Hay suficiente cantidad de agua para todos los usos</a:t>
                      </a:r>
                      <a:endParaRPr sz="1500" b="1" i="1" u="none" strike="noStrike" cap="none" dirty="0">
                        <a:solidFill>
                          <a:srgbClr val="09164D"/>
                        </a:solidFill>
                        <a:latin typeface="Arial"/>
                        <a:ea typeface="Arial"/>
                        <a:cs typeface="Arial"/>
                        <a:sym typeface="Arial"/>
                      </a:endParaRPr>
                    </a:p>
                  </a:txBody>
                  <a:tcPr marL="61300" marR="61300" marT="0" marB="0">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 sz="1500" b="0" i="0" u="none" strike="noStrike" cap="none">
                          <a:solidFill>
                            <a:srgbClr val="09164D"/>
                          </a:solidFill>
                          <a:latin typeface="Arial"/>
                          <a:ea typeface="Arial"/>
                          <a:cs typeface="Arial"/>
                          <a:sym typeface="Arial"/>
                        </a:rPr>
                        <a:t>Disponibilidad</a:t>
                      </a:r>
                      <a:endParaRPr sz="1500" i="1" u="none" strike="noStrike" cap="none">
                        <a:solidFill>
                          <a:srgbClr val="09164D"/>
                        </a:solidFill>
                        <a:latin typeface="Arial"/>
                        <a:ea typeface="Arial"/>
                        <a:cs typeface="Arial"/>
                        <a:sym typeface="Arial"/>
                      </a:endParaRPr>
                    </a:p>
                  </a:txBody>
                  <a:tcPr marL="61300" marR="61300" marT="0" marB="0">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1105750">
                <a:tc>
                  <a:txBody>
                    <a:bodyPr/>
                    <a:lstStyle/>
                    <a:p>
                      <a:pPr marL="0" marR="0" lvl="0" indent="0" algn="ctr" rtl="0">
                        <a:spcBef>
                          <a:spcPts val="0"/>
                        </a:spcBef>
                        <a:spcAft>
                          <a:spcPts val="0"/>
                        </a:spcAft>
                        <a:buNone/>
                      </a:pPr>
                      <a:r>
                        <a:rPr lang="es" sz="1500" u="none" strike="noStrike" cap="none">
                          <a:solidFill>
                            <a:srgbClr val="09164D"/>
                          </a:solidFill>
                          <a:latin typeface="Arial"/>
                          <a:ea typeface="Arial"/>
                          <a:cs typeface="Arial"/>
                          <a:sym typeface="Arial"/>
                        </a:rPr>
                        <a:t>8</a:t>
                      </a:r>
                      <a:endParaRPr sz="1500" i="1" u="none" strike="noStrike" cap="none">
                        <a:solidFill>
                          <a:srgbClr val="09164D"/>
                        </a:solidFill>
                        <a:latin typeface="Arial"/>
                        <a:ea typeface="Arial"/>
                        <a:cs typeface="Arial"/>
                        <a:sym typeface="Arial"/>
                      </a:endParaRPr>
                    </a:p>
                  </a:txBody>
                  <a:tcPr marL="61300" marR="61300" marT="0" marB="0">
                    <a:lnT w="12700" cap="flat" cmpd="sng">
                      <a:solidFill>
                        <a:schemeClr val="dk1"/>
                      </a:solidFill>
                      <a:prstDash val="solid"/>
                      <a:round/>
                      <a:headEnd type="none" w="sm" len="sm"/>
                      <a:tailEnd type="none" w="sm" len="sm"/>
                    </a:lnT>
                  </a:tcPr>
                </a:tc>
                <a:tc>
                  <a:txBody>
                    <a:bodyPr/>
                    <a:lstStyle/>
                    <a:p>
                      <a:pPr marL="0" marR="0" lvl="0" indent="0" algn="l" rtl="0">
                        <a:spcBef>
                          <a:spcPts val="0"/>
                        </a:spcBef>
                        <a:spcAft>
                          <a:spcPts val="0"/>
                        </a:spcAft>
                        <a:buNone/>
                      </a:pPr>
                      <a:r>
                        <a:rPr lang="es" sz="1500" b="1" u="none" strike="noStrike" cap="none" dirty="0">
                          <a:solidFill>
                            <a:srgbClr val="09164D"/>
                          </a:solidFill>
                          <a:latin typeface="Arial"/>
                          <a:ea typeface="Arial"/>
                          <a:cs typeface="Arial"/>
                          <a:sym typeface="Arial"/>
                        </a:rPr>
                        <a:t>El establecimiento cuenta con tanques para almacenar agua en caso de que haya una interrupción en el suministro principal; estos tanques de almacenamiento de agua se encuentran protegidos (p. ej., frente a fenómenos meteorológicos extremos), debidamente gestionados (p. ej., se llevan a cabo inspecciones, limpiezas y desinfecciones con regularidad) y bastan para satisfacer las necesidades del establecimiento durante dos días</a:t>
                      </a:r>
                      <a:endParaRPr sz="1500" b="1" i="1" u="none" strike="noStrike" cap="none" dirty="0">
                        <a:solidFill>
                          <a:srgbClr val="09164D"/>
                        </a:solidFill>
                        <a:latin typeface="Arial"/>
                        <a:ea typeface="Arial"/>
                        <a:cs typeface="Arial"/>
                        <a:sym typeface="Arial"/>
                      </a:endParaRPr>
                    </a:p>
                  </a:txBody>
                  <a:tcPr marL="61300" marR="61300" marT="0" marB="0">
                    <a:lnT w="12700" cap="flat" cmpd="sng">
                      <a:solidFill>
                        <a:schemeClr val="dk1"/>
                      </a:solidFill>
                      <a:prstDash val="solid"/>
                      <a:round/>
                      <a:headEnd type="none" w="sm" len="sm"/>
                      <a:tailEnd type="none" w="sm" len="sm"/>
                    </a:lnT>
                  </a:tcPr>
                </a:tc>
                <a:tc>
                  <a:txBody>
                    <a:bodyPr/>
                    <a:lstStyle/>
                    <a:p>
                      <a:pPr marL="0" marR="0" lvl="0" indent="0" algn="l" rtl="0">
                        <a:spcBef>
                          <a:spcPts val="0"/>
                        </a:spcBef>
                        <a:spcAft>
                          <a:spcPts val="0"/>
                        </a:spcAft>
                        <a:buNone/>
                      </a:pPr>
                      <a:r>
                        <a:rPr lang="es" sz="1500" b="0" i="0" u="none" strike="noStrike" cap="none" dirty="0">
                          <a:solidFill>
                            <a:srgbClr val="09164D"/>
                          </a:solidFill>
                          <a:latin typeface="Arial"/>
                          <a:ea typeface="Arial"/>
                          <a:cs typeface="Arial"/>
                          <a:sym typeface="Arial"/>
                        </a:rPr>
                        <a:t>Disponibilidad</a:t>
                      </a:r>
                      <a:endParaRPr sz="1500" i="1" u="none" strike="noStrike" cap="none" dirty="0">
                        <a:solidFill>
                          <a:srgbClr val="09164D"/>
                        </a:solidFill>
                        <a:latin typeface="Arial"/>
                        <a:ea typeface="Arial"/>
                        <a:cs typeface="Arial"/>
                        <a:sym typeface="Arial"/>
                      </a:endParaRPr>
                    </a:p>
                  </a:txBody>
                  <a:tcPr marL="61300" marR="61300" marT="0" marB="0">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9"/>
                  </a:ext>
                </a:extLst>
              </a:tr>
            </a:tbl>
          </a:graphicData>
        </a:graphic>
      </p:graphicFrame>
      <p:sp>
        <p:nvSpPr>
          <p:cNvPr id="775" name="Google Shape;775;p64"/>
          <p:cNvSpPr txBox="1">
            <a:spLocks noGrp="1"/>
          </p:cNvSpPr>
          <p:nvPr>
            <p:ph type="title"/>
          </p:nvPr>
        </p:nvSpPr>
        <p:spPr>
          <a:xfrm>
            <a:off x="421633" y="280232"/>
            <a:ext cx="8160000" cy="719962"/>
          </a:xfrm>
          <a:prstGeom prst="rect">
            <a:avLst/>
          </a:prstGeom>
          <a:noFill/>
          <a:ln>
            <a:noFill/>
          </a:ln>
        </p:spPr>
        <p:txBody>
          <a:bodyPr spcFirstLastPara="1" wrap="square" lIns="91425" tIns="45700" rIns="91425" bIns="45700" rtlCol="0" anchor="t" anchorCtr="0">
            <a:noAutofit/>
          </a:bodyPr>
          <a:lstStyle/>
          <a:p>
            <a:pPr marL="0" lvl="0" indent="0" algn="l" rtl="0">
              <a:lnSpc>
                <a:spcPct val="90000"/>
              </a:lnSpc>
              <a:spcBef>
                <a:spcPts val="0"/>
              </a:spcBef>
              <a:spcAft>
                <a:spcPts val="0"/>
              </a:spcAft>
              <a:buClr>
                <a:srgbClr val="0092CC"/>
              </a:buClr>
              <a:buSzPts val="4400"/>
              <a:buFont typeface="Arial Narrow"/>
              <a:buNone/>
            </a:pPr>
            <a:r>
              <a:rPr lang="es" sz="3500" dirty="0">
                <a:solidFill>
                  <a:srgbClr val="0092CC"/>
                </a:solidFill>
                <a:latin typeface="Arial Narrow"/>
                <a:ea typeface="Arial Narrow"/>
                <a:cs typeface="Arial Narrow"/>
                <a:sym typeface="Arial Narrow"/>
              </a:rPr>
              <a:t>Indicadores de agua del WASH FIT</a:t>
            </a:r>
            <a:endParaRPr sz="3500" dirty="0"/>
          </a:p>
        </p:txBody>
      </p:sp>
      <p:sp>
        <p:nvSpPr>
          <p:cNvPr id="776" name="Google Shape;776;p64"/>
          <p:cNvSpPr txBox="1"/>
          <p:nvPr/>
        </p:nvSpPr>
        <p:spPr>
          <a:xfrm>
            <a:off x="7057050" y="542006"/>
            <a:ext cx="3524565" cy="323125"/>
          </a:xfrm>
          <a:prstGeom prst="rect">
            <a:avLst/>
          </a:prstGeom>
          <a:solidFill>
            <a:schemeClr val="dk1"/>
          </a:solid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1500" dirty="0">
                <a:solidFill>
                  <a:schemeClr val="lt1"/>
                </a:solidFill>
                <a:latin typeface="Arial Narrow"/>
                <a:ea typeface="Arial Narrow"/>
                <a:cs typeface="Arial Narrow"/>
                <a:sym typeface="Arial Narrow"/>
              </a:rPr>
              <a:t>Los indicadores en negrita son “fundamentales”</a:t>
            </a:r>
            <a:endParaRPr sz="1500" dirty="0"/>
          </a:p>
        </p:txBody>
      </p:sp>
      <p:sp>
        <p:nvSpPr>
          <p:cNvPr id="777" name="Google Shape;777;p64"/>
          <p:cNvSpPr txBox="1">
            <a:spLocks noGrp="1"/>
          </p:cNvSpPr>
          <p:nvPr>
            <p:ph type="sldNum" idx="12"/>
          </p:nvPr>
        </p:nvSpPr>
        <p:spPr>
          <a:xfrm>
            <a:off x="5861098" y="6356350"/>
            <a:ext cx="469804"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solidFill>
                  <a:srgbClr val="000000"/>
                </a:solidFill>
              </a:rPr>
              <a:t>41</a:t>
            </a:fld>
            <a:endParaRPr>
              <a:solidFill>
                <a:srgbClr val="000000"/>
              </a:solidFill>
            </a:endParaRPr>
          </a:p>
        </p:txBody>
      </p:sp>
      <p:pic>
        <p:nvPicPr>
          <p:cNvPr id="778" name="Google Shape;778;p64"/>
          <p:cNvPicPr preferRelativeResize="0"/>
          <p:nvPr/>
        </p:nvPicPr>
        <p:blipFill rotWithShape="1">
          <a:blip r:embed="rId3">
            <a:alphaModFix/>
          </a:blip>
          <a:srcRect/>
          <a:stretch/>
        </p:blipFill>
        <p:spPr>
          <a:xfrm>
            <a:off x="10966755" y="167154"/>
            <a:ext cx="1001671" cy="117118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graphicFrame>
        <p:nvGraphicFramePr>
          <p:cNvPr id="784" name="Google Shape;784;p65"/>
          <p:cNvGraphicFramePr/>
          <p:nvPr>
            <p:extLst>
              <p:ext uri="{D42A27DB-BD31-4B8C-83A1-F6EECF244321}">
                <p14:modId xmlns:p14="http://schemas.microsoft.com/office/powerpoint/2010/main" val="1616156126"/>
              </p:ext>
            </p:extLst>
          </p:nvPr>
        </p:nvGraphicFramePr>
        <p:xfrm>
          <a:off x="479999" y="1007116"/>
          <a:ext cx="11181200" cy="5231125"/>
        </p:xfrm>
        <a:graphic>
          <a:graphicData uri="http://schemas.openxmlformats.org/drawingml/2006/table">
            <a:tbl>
              <a:tblPr firstRow="1" firstCol="1" bandRow="1">
                <a:noFill/>
                <a:tableStyleId>{F398CE46-D914-451D-A3E7-536D9E5DDCC5}</a:tableStyleId>
              </a:tblPr>
              <a:tblGrid>
                <a:gridCol w="433775">
                  <a:extLst>
                    <a:ext uri="{9D8B030D-6E8A-4147-A177-3AD203B41FA5}">
                      <a16:colId xmlns:a16="http://schemas.microsoft.com/office/drawing/2014/main" val="20000"/>
                    </a:ext>
                  </a:extLst>
                </a:gridCol>
                <a:gridCol w="9141625">
                  <a:extLst>
                    <a:ext uri="{9D8B030D-6E8A-4147-A177-3AD203B41FA5}">
                      <a16:colId xmlns:a16="http://schemas.microsoft.com/office/drawing/2014/main" val="20001"/>
                    </a:ext>
                  </a:extLst>
                </a:gridCol>
                <a:gridCol w="1605800">
                  <a:extLst>
                    <a:ext uri="{9D8B030D-6E8A-4147-A177-3AD203B41FA5}">
                      <a16:colId xmlns:a16="http://schemas.microsoft.com/office/drawing/2014/main" val="20002"/>
                    </a:ext>
                  </a:extLst>
                </a:gridCol>
              </a:tblGrid>
              <a:tr h="276425">
                <a:tc>
                  <a:txBody>
                    <a:bodyPr/>
                    <a:lstStyle/>
                    <a:p>
                      <a:pPr marL="0" marR="0" lvl="0" indent="0" algn="ctr" rtl="0">
                        <a:spcBef>
                          <a:spcPts val="0"/>
                        </a:spcBef>
                        <a:spcAft>
                          <a:spcPts val="0"/>
                        </a:spcAft>
                        <a:buNone/>
                      </a:pPr>
                      <a:r>
                        <a:rPr lang="es" sz="1500" u="none" strike="noStrike" cap="none" dirty="0">
                          <a:solidFill>
                            <a:srgbClr val="09164D"/>
                          </a:solidFill>
                          <a:latin typeface="Arial"/>
                          <a:ea typeface="Arial"/>
                          <a:cs typeface="Arial"/>
                          <a:sym typeface="Arial"/>
                        </a:rPr>
                        <a:t>9</a:t>
                      </a:r>
                      <a:endParaRPr sz="1500" i="1" u="none" strike="noStrike" cap="none" dirty="0">
                        <a:solidFill>
                          <a:srgbClr val="09164D"/>
                        </a:solidFill>
                        <a:latin typeface="Arial"/>
                        <a:ea typeface="Arial"/>
                        <a:cs typeface="Arial"/>
                        <a:sym typeface="Arial"/>
                      </a:endParaRPr>
                    </a:p>
                  </a:txBody>
                  <a:tcPr marL="61300" marR="61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 sz="1500" u="none" strike="noStrike" cap="none" dirty="0">
                          <a:solidFill>
                            <a:srgbClr val="09164D"/>
                          </a:solidFill>
                          <a:latin typeface="Arial"/>
                          <a:ea typeface="Arial"/>
                          <a:cs typeface="Arial"/>
                          <a:sym typeface="Arial"/>
                        </a:rPr>
                        <a:t>El sistema o sistemas de recogida del agua de lluvia (con almacenamiento sin riesgos) son funcionales y almacenan el agua sin riesgos</a:t>
                      </a:r>
                      <a:endParaRPr sz="1500" i="1" u="none" strike="noStrike" cap="none" dirty="0">
                        <a:solidFill>
                          <a:srgbClr val="09164D"/>
                        </a:solidFill>
                        <a:latin typeface="Arial"/>
                        <a:ea typeface="Arial"/>
                        <a:cs typeface="Arial"/>
                        <a:sym typeface="Arial"/>
                      </a:endParaRPr>
                    </a:p>
                  </a:txBody>
                  <a:tcPr marL="61300" marR="61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 sz="1500" u="none" strike="noStrike" cap="none">
                          <a:solidFill>
                            <a:srgbClr val="09164D"/>
                          </a:solidFill>
                          <a:latin typeface="Arial"/>
                          <a:ea typeface="Arial"/>
                          <a:cs typeface="Arial"/>
                          <a:sym typeface="Arial"/>
                        </a:rPr>
                        <a:t>Disponibilidad</a:t>
                      </a:r>
                      <a:endParaRPr sz="1500" i="1" u="none" strike="noStrike" cap="none">
                        <a:solidFill>
                          <a:srgbClr val="09164D"/>
                        </a:solidFill>
                        <a:latin typeface="Arial"/>
                        <a:ea typeface="Arial"/>
                        <a:cs typeface="Arial"/>
                        <a:sym typeface="Arial"/>
                      </a:endParaRPr>
                    </a:p>
                  </a:txBody>
                  <a:tcPr marL="61300" marR="61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276425">
                <a:tc>
                  <a:txBody>
                    <a:bodyPr/>
                    <a:lstStyle/>
                    <a:p>
                      <a:pPr marL="0" marR="0" lvl="0" indent="0" algn="ctr" rtl="0">
                        <a:spcBef>
                          <a:spcPts val="0"/>
                        </a:spcBef>
                        <a:spcAft>
                          <a:spcPts val="0"/>
                        </a:spcAft>
                        <a:buNone/>
                      </a:pPr>
                      <a:r>
                        <a:rPr lang="es" sz="1500" u="none" strike="noStrike" cap="none">
                          <a:solidFill>
                            <a:srgbClr val="09164D"/>
                          </a:solidFill>
                          <a:latin typeface="Arial"/>
                          <a:ea typeface="Arial"/>
                          <a:cs typeface="Arial"/>
                          <a:sym typeface="Arial"/>
                        </a:rPr>
                        <a:t>10</a:t>
                      </a:r>
                      <a:endParaRPr sz="1500" i="1" u="none" strike="noStrike" cap="none">
                        <a:solidFill>
                          <a:srgbClr val="09164D"/>
                        </a:solidFill>
                        <a:latin typeface="Arial"/>
                        <a:ea typeface="Arial"/>
                        <a:cs typeface="Arial"/>
                        <a:sym typeface="Arial"/>
                      </a:endParaRPr>
                    </a:p>
                  </a:txBody>
                  <a:tcPr marL="61300" marR="61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 sz="1500" u="none" strike="noStrike" cap="none" dirty="0">
                          <a:solidFill>
                            <a:srgbClr val="09164D"/>
                          </a:solidFill>
                          <a:latin typeface="Arial"/>
                          <a:ea typeface="Arial"/>
                          <a:cs typeface="Arial"/>
                          <a:sym typeface="Arial"/>
                        </a:rPr>
                        <a:t>Se usan estrategias de reducción del consumo de agua para disminuir el desperdicio</a:t>
                      </a:r>
                      <a:endParaRPr sz="1500" i="1" u="none" strike="noStrike" cap="none" dirty="0">
                        <a:solidFill>
                          <a:srgbClr val="09164D"/>
                        </a:solidFill>
                        <a:latin typeface="Arial"/>
                        <a:ea typeface="Arial"/>
                        <a:cs typeface="Arial"/>
                        <a:sym typeface="Arial"/>
                      </a:endParaRPr>
                    </a:p>
                  </a:txBody>
                  <a:tcPr marL="61300" marR="61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 sz="1500" u="none" strike="noStrike" cap="none">
                          <a:solidFill>
                            <a:srgbClr val="09164D"/>
                          </a:solidFill>
                          <a:latin typeface="Arial"/>
                          <a:ea typeface="Arial"/>
                          <a:cs typeface="Arial"/>
                          <a:sym typeface="Arial"/>
                        </a:rPr>
                        <a:t>Reducción</a:t>
                      </a:r>
                      <a:endParaRPr sz="1500" i="1" u="none" strike="noStrike" cap="none">
                        <a:solidFill>
                          <a:srgbClr val="09164D"/>
                        </a:solidFill>
                        <a:latin typeface="Arial"/>
                        <a:ea typeface="Arial"/>
                        <a:cs typeface="Arial"/>
                        <a:sym typeface="Arial"/>
                      </a:endParaRPr>
                    </a:p>
                  </a:txBody>
                  <a:tcPr marL="61300" marR="61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52875">
                <a:tc>
                  <a:txBody>
                    <a:bodyPr/>
                    <a:lstStyle/>
                    <a:p>
                      <a:pPr marL="0" marR="0" lvl="0" indent="0" algn="ctr" rtl="0">
                        <a:spcBef>
                          <a:spcPts val="0"/>
                        </a:spcBef>
                        <a:spcAft>
                          <a:spcPts val="0"/>
                        </a:spcAft>
                        <a:buNone/>
                      </a:pPr>
                      <a:r>
                        <a:rPr lang="es" sz="1500" u="none" strike="noStrike" cap="none">
                          <a:solidFill>
                            <a:srgbClr val="09164D"/>
                          </a:solidFill>
                          <a:latin typeface="Arial"/>
                          <a:ea typeface="Arial"/>
                          <a:cs typeface="Arial"/>
                          <a:sym typeface="Arial"/>
                        </a:rPr>
                        <a:t>11</a:t>
                      </a:r>
                      <a:endParaRPr sz="1500" i="1" u="none" strike="noStrike" cap="none">
                        <a:solidFill>
                          <a:srgbClr val="09164D"/>
                        </a:solidFill>
                        <a:latin typeface="Arial"/>
                        <a:ea typeface="Arial"/>
                        <a:cs typeface="Arial"/>
                        <a:sym typeface="Arial"/>
                      </a:endParaRPr>
                    </a:p>
                  </a:txBody>
                  <a:tcPr marL="61300" marR="61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 sz="1500" b="1" u="none" strike="noStrike" cap="none" dirty="0">
                          <a:solidFill>
                            <a:srgbClr val="09164D"/>
                          </a:solidFill>
                          <a:latin typeface="Arial"/>
                          <a:ea typeface="Arial"/>
                          <a:cs typeface="Arial"/>
                          <a:sym typeface="Arial"/>
                        </a:rPr>
                        <a:t>[En caso de que se lleve a cabo la desinfección con cloro] </a:t>
                      </a:r>
                      <a:endParaRPr sz="1500" b="1" u="none" strike="noStrike" cap="none" dirty="0">
                        <a:solidFill>
                          <a:srgbClr val="09164D"/>
                        </a:solidFill>
                        <a:latin typeface="Arial"/>
                        <a:ea typeface="Arial"/>
                        <a:cs typeface="Arial"/>
                        <a:sym typeface="Arial"/>
                      </a:endParaRPr>
                    </a:p>
                    <a:p>
                      <a:pPr marL="0" marR="0" lvl="0" indent="0" algn="l" rtl="0">
                        <a:spcBef>
                          <a:spcPts val="0"/>
                        </a:spcBef>
                        <a:spcAft>
                          <a:spcPts val="0"/>
                        </a:spcAft>
                        <a:buNone/>
                      </a:pPr>
                      <a:r>
                        <a:rPr lang="es" sz="1500" b="1" u="none" strike="noStrike" cap="none" dirty="0">
                          <a:solidFill>
                            <a:srgbClr val="09164D"/>
                          </a:solidFill>
                          <a:latin typeface="Arial"/>
                          <a:ea typeface="Arial"/>
                          <a:cs typeface="Arial"/>
                          <a:sym typeface="Arial"/>
                        </a:rPr>
                        <a:t>El agua potable presenta niveles adecuados de cloro residual (≥0,2 mg/l o ≥0,5 mg/l en casos de emergencia)  </a:t>
                      </a:r>
                      <a:endParaRPr sz="1500" b="1" i="1" u="none" strike="noStrike" cap="none" dirty="0">
                        <a:solidFill>
                          <a:srgbClr val="09164D"/>
                        </a:solidFill>
                        <a:latin typeface="Arial"/>
                        <a:ea typeface="Arial"/>
                        <a:cs typeface="Arial"/>
                        <a:sym typeface="Arial"/>
                      </a:endParaRPr>
                    </a:p>
                  </a:txBody>
                  <a:tcPr marL="61300" marR="61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 sz="1500" u="none" strike="noStrike" cap="none">
                          <a:solidFill>
                            <a:srgbClr val="09164D"/>
                          </a:solidFill>
                          <a:latin typeface="Arial"/>
                          <a:ea typeface="Arial"/>
                          <a:cs typeface="Arial"/>
                          <a:sym typeface="Arial"/>
                        </a:rPr>
                        <a:t>Agua potable</a:t>
                      </a:r>
                      <a:endParaRPr sz="1500" i="1" u="none" strike="noStrike" cap="none">
                        <a:solidFill>
                          <a:srgbClr val="09164D"/>
                        </a:solidFill>
                        <a:latin typeface="Arial"/>
                        <a:ea typeface="Arial"/>
                        <a:cs typeface="Arial"/>
                        <a:sym typeface="Arial"/>
                      </a:endParaRPr>
                    </a:p>
                  </a:txBody>
                  <a:tcPr marL="61300" marR="61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52875">
                <a:tc>
                  <a:txBody>
                    <a:bodyPr/>
                    <a:lstStyle/>
                    <a:p>
                      <a:pPr marL="0" marR="0" lvl="0" indent="0" algn="ctr" rtl="0">
                        <a:spcBef>
                          <a:spcPts val="0"/>
                        </a:spcBef>
                        <a:spcAft>
                          <a:spcPts val="0"/>
                        </a:spcAft>
                        <a:buNone/>
                      </a:pPr>
                      <a:r>
                        <a:rPr lang="es" sz="1500" u="none" strike="noStrike" cap="none">
                          <a:solidFill>
                            <a:srgbClr val="09164D"/>
                          </a:solidFill>
                          <a:latin typeface="Arial"/>
                          <a:ea typeface="Arial"/>
                          <a:cs typeface="Arial"/>
                          <a:sym typeface="Arial"/>
                        </a:rPr>
                        <a:t>12</a:t>
                      </a:r>
                      <a:endParaRPr sz="1500" i="1" u="none" strike="noStrike" cap="none">
                        <a:solidFill>
                          <a:srgbClr val="09164D"/>
                        </a:solidFill>
                        <a:latin typeface="Arial"/>
                        <a:ea typeface="Arial"/>
                        <a:cs typeface="Arial"/>
                        <a:sym typeface="Arial"/>
                      </a:endParaRPr>
                    </a:p>
                  </a:txBody>
                  <a:tcPr marL="61300" marR="61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 sz="1500" b="1" u="none" strike="noStrike" cap="none" dirty="0">
                          <a:solidFill>
                            <a:srgbClr val="09164D"/>
                          </a:solidFill>
                          <a:latin typeface="Arial"/>
                          <a:ea typeface="Arial"/>
                          <a:cs typeface="Arial"/>
                          <a:sym typeface="Arial"/>
                        </a:rPr>
                        <a:t>El suministro de agua presenta un riesgo bajo o nulo para la salud pública, lo cual se mide por la ausencia de </a:t>
                      </a:r>
                      <a:r>
                        <a:rPr lang="en" sz="1500" b="1" i="1" u="none" strike="noStrike" cap="none" dirty="0">
                          <a:solidFill>
                            <a:srgbClr val="09164D"/>
                          </a:solidFill>
                          <a:latin typeface="Arial"/>
                          <a:ea typeface="Arial"/>
                          <a:cs typeface="Arial"/>
                          <a:sym typeface="Arial"/>
                        </a:rPr>
                        <a:t>E. coli</a:t>
                      </a:r>
                      <a:r>
                        <a:rPr lang="en" sz="1500" b="1" u="none" strike="noStrike" cap="none" dirty="0">
                          <a:solidFill>
                            <a:srgbClr val="09164D"/>
                          </a:solidFill>
                          <a:latin typeface="Arial"/>
                          <a:ea typeface="Arial"/>
                          <a:cs typeface="Arial"/>
                          <a:sym typeface="Arial"/>
                        </a:rPr>
                        <a:t> por 100 ml o por la calificación del riesgo de la Inspección Sanitaria (IS).</a:t>
                      </a:r>
                      <a:endParaRPr sz="1500" b="1" u="none" strike="noStrike" cap="none" dirty="0">
                        <a:solidFill>
                          <a:srgbClr val="09164D"/>
                        </a:solidFill>
                        <a:latin typeface="Arial"/>
                        <a:ea typeface="Arial"/>
                        <a:cs typeface="Arial"/>
                        <a:sym typeface="Arial"/>
                      </a:endParaRPr>
                    </a:p>
                  </a:txBody>
                  <a:tcPr marL="61300" marR="61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 sz="1500" u="none" strike="noStrike" cap="none">
                          <a:solidFill>
                            <a:srgbClr val="09164D"/>
                          </a:solidFill>
                          <a:latin typeface="Arial"/>
                          <a:ea typeface="Arial"/>
                          <a:cs typeface="Arial"/>
                          <a:sym typeface="Arial"/>
                        </a:rPr>
                        <a:t>Calidad </a:t>
                      </a:r>
                      <a:endParaRPr sz="1500" i="1" u="none" strike="noStrike" cap="none">
                        <a:solidFill>
                          <a:srgbClr val="09164D"/>
                        </a:solidFill>
                        <a:latin typeface="Arial"/>
                        <a:ea typeface="Arial"/>
                        <a:cs typeface="Arial"/>
                        <a:sym typeface="Arial"/>
                      </a:endParaRPr>
                    </a:p>
                  </a:txBody>
                  <a:tcPr marL="61300" marR="61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52875">
                <a:tc>
                  <a:txBody>
                    <a:bodyPr/>
                    <a:lstStyle/>
                    <a:p>
                      <a:pPr marL="0" marR="0" lvl="0" indent="0" algn="ctr" rtl="0">
                        <a:spcBef>
                          <a:spcPts val="0"/>
                        </a:spcBef>
                        <a:spcAft>
                          <a:spcPts val="0"/>
                        </a:spcAft>
                        <a:buNone/>
                      </a:pPr>
                      <a:r>
                        <a:rPr lang="es" sz="1500" u="none" strike="noStrike" cap="none">
                          <a:solidFill>
                            <a:srgbClr val="09164D"/>
                          </a:solidFill>
                          <a:latin typeface="Arial"/>
                          <a:ea typeface="Arial"/>
                          <a:cs typeface="Arial"/>
                          <a:sym typeface="Arial"/>
                        </a:rPr>
                        <a:t>13</a:t>
                      </a:r>
                      <a:endParaRPr sz="1500" i="1" u="none" strike="noStrike" cap="none">
                        <a:solidFill>
                          <a:srgbClr val="09164D"/>
                        </a:solidFill>
                        <a:latin typeface="Arial"/>
                        <a:ea typeface="Arial"/>
                        <a:cs typeface="Arial"/>
                        <a:sym typeface="Arial"/>
                      </a:endParaRPr>
                    </a:p>
                  </a:txBody>
                  <a:tcPr marL="61300" marR="61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 sz="1500" u="none" strike="noStrike" cap="none" dirty="0">
                          <a:solidFill>
                            <a:srgbClr val="09164D"/>
                          </a:solidFill>
                          <a:latin typeface="Arial"/>
                          <a:ea typeface="Arial"/>
                          <a:cs typeface="Arial"/>
                          <a:sym typeface="Arial"/>
                        </a:rPr>
                        <a:t>El agua corriente se somete a tratamiento y regulación mediante una gestión sin riesgos llevada a cabo por las autoridades locales o se somete a tratamiento </a:t>
                      </a:r>
                      <a:r>
                        <a:rPr lang="en" sz="1500" i="1" u="none" strike="noStrike" cap="none" dirty="0">
                          <a:solidFill>
                            <a:srgbClr val="09164D"/>
                          </a:solidFill>
                          <a:latin typeface="Arial"/>
                          <a:ea typeface="Arial"/>
                          <a:cs typeface="Arial"/>
                          <a:sym typeface="Arial"/>
                        </a:rPr>
                        <a:t>in situ</a:t>
                      </a:r>
                      <a:endParaRPr sz="1500" i="1" u="none" strike="noStrike" cap="none" dirty="0">
                        <a:solidFill>
                          <a:srgbClr val="09164D"/>
                        </a:solidFill>
                        <a:latin typeface="Arial"/>
                        <a:ea typeface="Arial"/>
                        <a:cs typeface="Arial"/>
                        <a:sym typeface="Arial"/>
                      </a:endParaRPr>
                    </a:p>
                  </a:txBody>
                  <a:tcPr marL="61300" marR="61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 sz="1500" b="0" i="0" u="none" strike="noStrike" cap="none">
                          <a:solidFill>
                            <a:srgbClr val="09164D"/>
                          </a:solidFill>
                          <a:latin typeface="Arial"/>
                          <a:ea typeface="Arial"/>
                          <a:cs typeface="Arial"/>
                          <a:sym typeface="Arial"/>
                        </a:rPr>
                        <a:t>Calidad</a:t>
                      </a:r>
                      <a:endParaRPr sz="1500" i="1" u="none" strike="noStrike" cap="none">
                        <a:solidFill>
                          <a:srgbClr val="09164D"/>
                        </a:solidFill>
                        <a:latin typeface="Arial"/>
                        <a:ea typeface="Arial"/>
                        <a:cs typeface="Arial"/>
                        <a:sym typeface="Arial"/>
                      </a:endParaRPr>
                    </a:p>
                  </a:txBody>
                  <a:tcPr marL="61300" marR="61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552875">
                <a:tc>
                  <a:txBody>
                    <a:bodyPr/>
                    <a:lstStyle/>
                    <a:p>
                      <a:pPr marL="0" marR="0" lvl="0" indent="0" algn="ctr" rtl="0">
                        <a:spcBef>
                          <a:spcPts val="0"/>
                        </a:spcBef>
                        <a:spcAft>
                          <a:spcPts val="0"/>
                        </a:spcAft>
                        <a:buNone/>
                      </a:pPr>
                      <a:r>
                        <a:rPr lang="es" sz="1500" u="none" strike="noStrike" cap="none">
                          <a:solidFill>
                            <a:srgbClr val="09164D"/>
                          </a:solidFill>
                          <a:latin typeface="Arial"/>
                          <a:ea typeface="Arial"/>
                          <a:cs typeface="Arial"/>
                          <a:sym typeface="Arial"/>
                        </a:rPr>
                        <a:t>14</a:t>
                      </a:r>
                      <a:endParaRPr sz="1500" i="1" u="none" strike="noStrike" cap="none">
                        <a:solidFill>
                          <a:srgbClr val="09164D"/>
                        </a:solidFill>
                        <a:latin typeface="Arial"/>
                        <a:ea typeface="Arial"/>
                        <a:cs typeface="Arial"/>
                        <a:sym typeface="Arial"/>
                      </a:endParaRPr>
                    </a:p>
                  </a:txBody>
                  <a:tcPr marL="61300" marR="61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 sz="1500" u="none" strike="noStrike" cap="none" dirty="0">
                          <a:solidFill>
                            <a:srgbClr val="09164D"/>
                          </a:solidFill>
                          <a:latin typeface="Arial"/>
                          <a:ea typeface="Arial"/>
                          <a:cs typeface="Arial"/>
                          <a:sym typeface="Arial"/>
                        </a:rPr>
                        <a:t>Hay un miembro del personal o una autoridad independiente (p. ej., un organismo de vigilancia) que se ocupa de comprobar, de forma rutinaria, la calidad del agua de todos los suministros (primarios, de reserva y suplementarios)</a:t>
                      </a:r>
                      <a:endParaRPr sz="1500" i="1" u="none" strike="noStrike" cap="none" dirty="0">
                        <a:solidFill>
                          <a:srgbClr val="09164D"/>
                        </a:solidFill>
                        <a:latin typeface="Arial"/>
                        <a:ea typeface="Arial"/>
                        <a:cs typeface="Arial"/>
                        <a:sym typeface="Arial"/>
                      </a:endParaRPr>
                    </a:p>
                  </a:txBody>
                  <a:tcPr marL="61300" marR="61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 sz="1500" b="0" i="0" u="none" strike="noStrike" cap="none">
                          <a:solidFill>
                            <a:srgbClr val="09164D"/>
                          </a:solidFill>
                          <a:latin typeface="Arial"/>
                          <a:ea typeface="Arial"/>
                          <a:cs typeface="Arial"/>
                          <a:sym typeface="Arial"/>
                        </a:rPr>
                        <a:t>Calidad</a:t>
                      </a:r>
                      <a:endParaRPr sz="1500" i="1" u="none" strike="noStrike" cap="none">
                        <a:solidFill>
                          <a:srgbClr val="09164D"/>
                        </a:solidFill>
                        <a:latin typeface="Arial"/>
                        <a:ea typeface="Arial"/>
                        <a:cs typeface="Arial"/>
                        <a:sym typeface="Arial"/>
                      </a:endParaRPr>
                    </a:p>
                  </a:txBody>
                  <a:tcPr marL="61300" marR="61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829300">
                <a:tc>
                  <a:txBody>
                    <a:bodyPr/>
                    <a:lstStyle/>
                    <a:p>
                      <a:pPr marL="0" marR="0" lvl="0" indent="0" algn="ctr" rtl="0">
                        <a:spcBef>
                          <a:spcPts val="0"/>
                        </a:spcBef>
                        <a:spcAft>
                          <a:spcPts val="0"/>
                        </a:spcAft>
                        <a:buNone/>
                      </a:pPr>
                      <a:r>
                        <a:rPr lang="es" sz="1500" u="none" strike="noStrike" cap="none">
                          <a:solidFill>
                            <a:srgbClr val="09164D"/>
                          </a:solidFill>
                          <a:latin typeface="Arial"/>
                          <a:ea typeface="Arial"/>
                          <a:cs typeface="Arial"/>
                          <a:sym typeface="Arial"/>
                        </a:rPr>
                        <a:t>15</a:t>
                      </a:r>
                      <a:endParaRPr sz="1500" i="1" u="none" strike="noStrike" cap="none">
                        <a:solidFill>
                          <a:srgbClr val="09164D"/>
                        </a:solidFill>
                        <a:latin typeface="Arial"/>
                        <a:ea typeface="Arial"/>
                        <a:cs typeface="Arial"/>
                        <a:sym typeface="Arial"/>
                      </a:endParaRPr>
                    </a:p>
                  </a:txBody>
                  <a:tcPr marL="61300" marR="61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 sz="1500" b="1" u="none" strike="noStrike" cap="none" dirty="0">
                          <a:solidFill>
                            <a:srgbClr val="09164D"/>
                          </a:solidFill>
                          <a:latin typeface="Arial"/>
                          <a:ea typeface="Arial"/>
                          <a:cs typeface="Arial"/>
                          <a:sym typeface="Arial"/>
                        </a:rPr>
                        <a:t>Hay un punto de suministro de agua potable que proporciona agua salubre y que se encuentra disponible y en funcionamiento permanente en las principales zonas de espera o en la entrada de cada pabellón, Y TAMBIÉN en todas las habitaciones donde los pacientes pernoctan o reciben atención</a:t>
                      </a:r>
                      <a:endParaRPr sz="1500" b="1" i="1" u="none" strike="noStrike" cap="none" dirty="0">
                        <a:solidFill>
                          <a:srgbClr val="09164D"/>
                        </a:solidFill>
                        <a:latin typeface="Arial"/>
                        <a:ea typeface="Arial"/>
                        <a:cs typeface="Arial"/>
                        <a:sym typeface="Arial"/>
                      </a:endParaRPr>
                    </a:p>
                  </a:txBody>
                  <a:tcPr marL="61300" marR="61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 sz="1500" u="none" strike="noStrike" cap="none">
                          <a:solidFill>
                            <a:srgbClr val="09164D"/>
                          </a:solidFill>
                          <a:latin typeface="Arial"/>
                          <a:ea typeface="Arial"/>
                          <a:cs typeface="Arial"/>
                          <a:sym typeface="Arial"/>
                        </a:rPr>
                        <a:t>Agua potable</a:t>
                      </a:r>
                      <a:endParaRPr sz="1500" i="1" u="none" strike="noStrike" cap="none">
                        <a:solidFill>
                          <a:srgbClr val="09164D"/>
                        </a:solidFill>
                        <a:latin typeface="Arial"/>
                        <a:ea typeface="Arial"/>
                        <a:cs typeface="Arial"/>
                        <a:sym typeface="Arial"/>
                      </a:endParaRPr>
                    </a:p>
                  </a:txBody>
                  <a:tcPr marL="61300" marR="61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552875">
                <a:tc>
                  <a:txBody>
                    <a:bodyPr/>
                    <a:lstStyle/>
                    <a:p>
                      <a:pPr marL="0" marR="0" lvl="0" indent="0" algn="ctr" rtl="0">
                        <a:spcBef>
                          <a:spcPts val="0"/>
                        </a:spcBef>
                        <a:spcAft>
                          <a:spcPts val="0"/>
                        </a:spcAft>
                        <a:buNone/>
                      </a:pPr>
                      <a:r>
                        <a:rPr lang="es" sz="1500" u="none" strike="noStrike" cap="none">
                          <a:solidFill>
                            <a:srgbClr val="09164D"/>
                          </a:solidFill>
                          <a:latin typeface="Arial"/>
                          <a:ea typeface="Arial"/>
                          <a:cs typeface="Arial"/>
                          <a:sym typeface="Arial"/>
                        </a:rPr>
                        <a:t>16 </a:t>
                      </a:r>
                      <a:endParaRPr sz="1500" i="1" u="none" strike="noStrike" cap="none">
                        <a:solidFill>
                          <a:srgbClr val="09164D"/>
                        </a:solidFill>
                        <a:latin typeface="Arial"/>
                        <a:ea typeface="Arial"/>
                        <a:cs typeface="Arial"/>
                        <a:sym typeface="Arial"/>
                      </a:endParaRPr>
                    </a:p>
                  </a:txBody>
                  <a:tcPr marL="61300" marR="61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 sz="1500" u="none" strike="noStrike" cap="none">
                          <a:solidFill>
                            <a:srgbClr val="09164D"/>
                          </a:solidFill>
                          <a:latin typeface="Arial"/>
                          <a:ea typeface="Arial"/>
                          <a:cs typeface="Arial"/>
                          <a:sym typeface="Arial"/>
                        </a:rPr>
                        <a:t>Hay al menos una ducha o zona de baño disponible por cada 40 pacientes hospitalizados o por pabellón (si el número fuera inferior), que es accesible y en se encuentra en funcionamiento</a:t>
                      </a:r>
                      <a:endParaRPr sz="1500" i="1" u="none" strike="noStrike" cap="none">
                        <a:solidFill>
                          <a:srgbClr val="09164D"/>
                        </a:solidFill>
                        <a:latin typeface="Arial"/>
                        <a:ea typeface="Arial"/>
                        <a:cs typeface="Arial"/>
                        <a:sym typeface="Arial"/>
                      </a:endParaRPr>
                    </a:p>
                  </a:txBody>
                  <a:tcPr marL="61300" marR="61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 sz="1500" u="none" strike="noStrike" cap="none" dirty="0">
                          <a:solidFill>
                            <a:srgbClr val="09164D"/>
                          </a:solidFill>
                          <a:latin typeface="Arial"/>
                          <a:ea typeface="Arial"/>
                          <a:cs typeface="Arial"/>
                          <a:sym typeface="Arial"/>
                        </a:rPr>
                        <a:t>Duchas</a:t>
                      </a:r>
                      <a:endParaRPr sz="1500" i="1" u="none" strike="noStrike" cap="none" dirty="0">
                        <a:solidFill>
                          <a:srgbClr val="09164D"/>
                        </a:solidFill>
                        <a:latin typeface="Arial"/>
                        <a:ea typeface="Arial"/>
                        <a:cs typeface="Arial"/>
                        <a:sym typeface="Arial"/>
                      </a:endParaRPr>
                    </a:p>
                  </a:txBody>
                  <a:tcPr marL="61300" marR="61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552875">
                <a:tc>
                  <a:txBody>
                    <a:bodyPr/>
                    <a:lstStyle/>
                    <a:p>
                      <a:pPr marL="0" marR="0" lvl="0" indent="0" algn="ctr" rtl="0">
                        <a:spcBef>
                          <a:spcPts val="0"/>
                        </a:spcBef>
                        <a:spcAft>
                          <a:spcPts val="0"/>
                        </a:spcAft>
                        <a:buNone/>
                      </a:pPr>
                      <a:r>
                        <a:rPr lang="es" sz="1500" u="none" strike="noStrike" cap="none">
                          <a:solidFill>
                            <a:srgbClr val="09164D"/>
                          </a:solidFill>
                          <a:latin typeface="Arial"/>
                          <a:ea typeface="Arial"/>
                          <a:cs typeface="Arial"/>
                          <a:sym typeface="Arial"/>
                        </a:rPr>
                        <a:t>17</a:t>
                      </a:r>
                      <a:endParaRPr sz="1500" i="1" u="none" strike="noStrike" cap="none">
                        <a:solidFill>
                          <a:srgbClr val="09164D"/>
                        </a:solidFill>
                        <a:latin typeface="Arial"/>
                        <a:ea typeface="Arial"/>
                        <a:cs typeface="Arial"/>
                        <a:sym typeface="Arial"/>
                      </a:endParaRPr>
                    </a:p>
                  </a:txBody>
                  <a:tcPr marL="61300" marR="61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s" sz="1500" u="none" strike="noStrike" cap="none">
                          <a:solidFill>
                            <a:srgbClr val="09164D"/>
                          </a:solidFill>
                          <a:latin typeface="Arial"/>
                          <a:ea typeface="Arial"/>
                          <a:cs typeface="Arial"/>
                          <a:sym typeface="Arial"/>
                        </a:rPr>
                        <a:t>La zona de trabajo de parto y de parto dispone de una ducha en funcionamiento para las mujeres, la cual es privada y cuenta con pestillo</a:t>
                      </a:r>
                      <a:endParaRPr sz="1500" i="1" u="none" strike="noStrike" cap="none">
                        <a:solidFill>
                          <a:srgbClr val="09164D"/>
                        </a:solidFill>
                        <a:latin typeface="Arial"/>
                        <a:ea typeface="Arial"/>
                        <a:cs typeface="Arial"/>
                        <a:sym typeface="Arial"/>
                      </a:endParaRPr>
                    </a:p>
                  </a:txBody>
                  <a:tcPr marL="61300" marR="61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s" sz="1500" u="none" strike="noStrike" cap="none" dirty="0">
                          <a:solidFill>
                            <a:srgbClr val="09164D"/>
                          </a:solidFill>
                          <a:latin typeface="Arial"/>
                          <a:ea typeface="Arial"/>
                          <a:cs typeface="Arial"/>
                          <a:sym typeface="Arial"/>
                        </a:rPr>
                        <a:t>Duchas</a:t>
                      </a:r>
                      <a:endParaRPr sz="1500" i="1" u="none" strike="noStrike" cap="none" dirty="0">
                        <a:solidFill>
                          <a:srgbClr val="09164D"/>
                        </a:solidFill>
                        <a:latin typeface="Arial"/>
                        <a:ea typeface="Arial"/>
                        <a:cs typeface="Arial"/>
                        <a:sym typeface="Arial"/>
                      </a:endParaRPr>
                    </a:p>
                  </a:txBody>
                  <a:tcPr marL="61300" marR="61300"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785" name="Google Shape;785;p65"/>
          <p:cNvSpPr txBox="1">
            <a:spLocks noGrp="1"/>
          </p:cNvSpPr>
          <p:nvPr>
            <p:ph type="title"/>
          </p:nvPr>
        </p:nvSpPr>
        <p:spPr>
          <a:xfrm>
            <a:off x="479999" y="298672"/>
            <a:ext cx="8160000" cy="719962"/>
          </a:xfrm>
          <a:prstGeom prst="rect">
            <a:avLst/>
          </a:prstGeom>
          <a:noFill/>
          <a:ln>
            <a:noFill/>
          </a:ln>
        </p:spPr>
        <p:txBody>
          <a:bodyPr spcFirstLastPara="1" wrap="square" lIns="91425" tIns="45700" rIns="91425" bIns="45700" rtlCol="0" anchor="t" anchorCtr="0">
            <a:noAutofit/>
          </a:bodyPr>
          <a:lstStyle/>
          <a:p>
            <a:pPr marL="0" lvl="0" indent="0" algn="l" rtl="0">
              <a:lnSpc>
                <a:spcPct val="90000"/>
              </a:lnSpc>
              <a:spcBef>
                <a:spcPts val="0"/>
              </a:spcBef>
              <a:spcAft>
                <a:spcPts val="0"/>
              </a:spcAft>
              <a:buClr>
                <a:srgbClr val="0092CC"/>
              </a:buClr>
              <a:buSzPts val="4400"/>
              <a:buFont typeface="Arial Narrow"/>
              <a:buNone/>
            </a:pPr>
            <a:r>
              <a:rPr lang="es" sz="3500" dirty="0">
                <a:solidFill>
                  <a:srgbClr val="0092CC"/>
                </a:solidFill>
                <a:latin typeface="Arial Narrow"/>
                <a:ea typeface="Arial Narrow"/>
                <a:cs typeface="Arial Narrow"/>
                <a:sym typeface="Arial Narrow"/>
              </a:rPr>
              <a:t>Indicadores de agua del WASH FIT</a:t>
            </a:r>
            <a:endParaRPr sz="3500" dirty="0"/>
          </a:p>
        </p:txBody>
      </p:sp>
      <p:sp>
        <p:nvSpPr>
          <p:cNvPr id="786" name="Google Shape;786;p65"/>
          <p:cNvSpPr txBox="1">
            <a:spLocks noGrp="1"/>
          </p:cNvSpPr>
          <p:nvPr>
            <p:ph type="sldNum" idx="12"/>
          </p:nvPr>
        </p:nvSpPr>
        <p:spPr>
          <a:xfrm>
            <a:off x="5861098" y="6356350"/>
            <a:ext cx="469804"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solidFill>
                  <a:srgbClr val="000000"/>
                </a:solidFill>
              </a:rPr>
              <a:t>42</a:t>
            </a:fld>
            <a:endParaRPr>
              <a:solidFill>
                <a:srgbClr val="000000"/>
              </a:solidFill>
            </a:endParaRPr>
          </a:p>
        </p:txBody>
      </p:sp>
      <p:sp>
        <p:nvSpPr>
          <p:cNvPr id="787" name="Google Shape;787;p65"/>
          <p:cNvSpPr txBox="1"/>
          <p:nvPr/>
        </p:nvSpPr>
        <p:spPr>
          <a:xfrm>
            <a:off x="7057050" y="542006"/>
            <a:ext cx="3524565" cy="323125"/>
          </a:xfrm>
          <a:prstGeom prst="rect">
            <a:avLst/>
          </a:prstGeom>
          <a:solidFill>
            <a:schemeClr val="dk1"/>
          </a:solid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1500" dirty="0">
                <a:solidFill>
                  <a:schemeClr val="lt1"/>
                </a:solidFill>
                <a:latin typeface="Arial Narrow"/>
                <a:ea typeface="Arial Narrow"/>
                <a:cs typeface="Arial Narrow"/>
                <a:sym typeface="Arial Narrow"/>
              </a:rPr>
              <a:t>Los indicadores en negrita son “fundamentales”</a:t>
            </a:r>
            <a:endParaRPr sz="1500" dirty="0"/>
          </a:p>
        </p:txBody>
      </p:sp>
      <p:pic>
        <p:nvPicPr>
          <p:cNvPr id="788" name="Google Shape;788;p65"/>
          <p:cNvPicPr preferRelativeResize="0"/>
          <p:nvPr/>
        </p:nvPicPr>
        <p:blipFill rotWithShape="1">
          <a:blip r:embed="rId3">
            <a:alphaModFix/>
          </a:blip>
          <a:srcRect/>
          <a:stretch/>
        </p:blipFill>
        <p:spPr>
          <a:xfrm>
            <a:off x="10966755" y="167154"/>
            <a:ext cx="1001671" cy="117118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66"/>
          <p:cNvSpPr txBox="1">
            <a:spLocks noGrp="1"/>
          </p:cNvSpPr>
          <p:nvPr>
            <p:ph type="body" idx="1"/>
          </p:nvPr>
        </p:nvSpPr>
        <p:spPr>
          <a:xfrm>
            <a:off x="479999" y="1020693"/>
            <a:ext cx="10390561" cy="4816614"/>
          </a:xfrm>
          <a:prstGeom prst="rect">
            <a:avLst/>
          </a:prstGeom>
          <a:noFill/>
          <a:ln>
            <a:noFill/>
          </a:ln>
        </p:spPr>
        <p:txBody>
          <a:bodyPr spcFirstLastPara="1" wrap="square" lIns="91425" tIns="45700" rIns="91425" bIns="45700" rtlCol="0" anchor="t" anchorCtr="0">
            <a:noAutofit/>
          </a:bodyPr>
          <a:lstStyle/>
          <a:p>
            <a:pPr marL="0" lvl="0" indent="0" algn="l" rtl="0">
              <a:lnSpc>
                <a:spcPct val="90000"/>
              </a:lnSpc>
              <a:spcBef>
                <a:spcPts val="0"/>
              </a:spcBef>
              <a:spcAft>
                <a:spcPts val="0"/>
              </a:spcAft>
              <a:buClr>
                <a:schemeClr val="dk1"/>
              </a:buClr>
              <a:buSzPts val="1700"/>
              <a:buNone/>
            </a:pPr>
            <a:r>
              <a:rPr lang="es" sz="1700" b="1" dirty="0"/>
              <a:t>General </a:t>
            </a:r>
            <a:endParaRPr dirty="0"/>
          </a:p>
          <a:p>
            <a:pPr marL="0" lvl="0" indent="0" algn="l" rtl="0">
              <a:lnSpc>
                <a:spcPct val="90000"/>
              </a:lnSpc>
              <a:spcBef>
                <a:spcPts val="0"/>
              </a:spcBef>
              <a:spcAft>
                <a:spcPts val="0"/>
              </a:spcAft>
              <a:buClr>
                <a:schemeClr val="dk1"/>
              </a:buClr>
              <a:buSzPts val="1700"/>
              <a:buChar char="•"/>
            </a:pPr>
            <a:r>
              <a:rPr lang="es" sz="1700" dirty="0"/>
              <a:t>OMS (2008) </a:t>
            </a:r>
            <a:r>
              <a:rPr lang="es" sz="1700" i="1" dirty="0"/>
              <a:t>Normas básicas de higiene del entorno en la atención sanitaria.</a:t>
            </a:r>
            <a:r>
              <a:rPr lang="es" sz="1700" dirty="0"/>
              <a:t> 	</a:t>
            </a:r>
            <a:r>
              <a:rPr lang="es" sz="1700" u="sng" dirty="0">
                <a:solidFill>
                  <a:schemeClr val="hlink"/>
                </a:solidFill>
                <a:hlinkClick r:id="rId3"/>
              </a:rPr>
              <a:t>https://apps.who.int/iris/handle/10665/246209</a:t>
            </a:r>
            <a:r>
              <a:rPr lang="es" sz="1700" u="sng" dirty="0">
                <a:hlinkClick r:id="rId3"/>
              </a:rPr>
              <a:t> </a:t>
            </a:r>
            <a:endParaRPr sz="1700" dirty="0"/>
          </a:p>
          <a:p>
            <a:pPr marL="228600" lvl="0" indent="-228600" algn="l" rtl="0">
              <a:lnSpc>
                <a:spcPct val="90000"/>
              </a:lnSpc>
              <a:spcBef>
                <a:spcPts val="1000"/>
              </a:spcBef>
              <a:spcAft>
                <a:spcPts val="0"/>
              </a:spcAft>
              <a:buClr>
                <a:schemeClr val="dk1"/>
              </a:buClr>
              <a:buSzPts val="1700"/>
              <a:buChar char="•"/>
            </a:pPr>
            <a:r>
              <a:rPr lang="es" sz="1700" dirty="0"/>
              <a:t>OMS (2022). </a:t>
            </a:r>
            <a:r>
              <a:rPr lang="en" sz="1700" i="1" dirty="0"/>
              <a:t>Guidelines for drinking-water quality:</a:t>
            </a:r>
            <a:r>
              <a:rPr lang="en" sz="1700" dirty="0"/>
              <a:t> </a:t>
            </a:r>
            <a:r>
              <a:rPr lang="en" sz="1700" i="1" dirty="0"/>
              <a:t>Fourth edition incorporating the first and second addenda.</a:t>
            </a:r>
            <a:r>
              <a:rPr lang="en" sz="1700" dirty="0"/>
              <a:t> https://www.who.int/publications/i/item/9789240045064 </a:t>
            </a:r>
            <a:endParaRPr dirty="0"/>
          </a:p>
          <a:p>
            <a:pPr marL="228600" lvl="0" indent="-228600" algn="l" rtl="0">
              <a:lnSpc>
                <a:spcPct val="90000"/>
              </a:lnSpc>
              <a:spcBef>
                <a:spcPts val="0"/>
              </a:spcBef>
              <a:spcAft>
                <a:spcPts val="0"/>
              </a:spcAft>
              <a:buClr>
                <a:schemeClr val="dk1"/>
              </a:buClr>
              <a:buSzPts val="1700"/>
              <a:buChar char="•"/>
            </a:pPr>
            <a:r>
              <a:rPr lang="es" sz="1700" dirty="0"/>
              <a:t>OMS (2018). </a:t>
            </a:r>
            <a:r>
              <a:rPr lang="es" sz="1700" i="1" dirty="0"/>
              <a:t>Desarollo de reglamentos y normas de calidad del agua de consumo humano. </a:t>
            </a:r>
            <a:r>
              <a:rPr lang="es" sz="1700" u="sng" dirty="0">
                <a:solidFill>
                  <a:schemeClr val="hlink"/>
                </a:solidFill>
                <a:hlinkClick r:id="rId4"/>
              </a:rPr>
              <a:t>https://www.who.int/es/publications/i/item/9789241513944</a:t>
            </a:r>
            <a:r>
              <a:rPr lang="es" sz="1700" dirty="0"/>
              <a:t> </a:t>
            </a:r>
            <a:endParaRPr dirty="0"/>
          </a:p>
          <a:p>
            <a:pPr marL="228600" lvl="0" indent="-120650" algn="l" rtl="0">
              <a:lnSpc>
                <a:spcPct val="90000"/>
              </a:lnSpc>
              <a:spcBef>
                <a:spcPts val="544"/>
              </a:spcBef>
              <a:spcAft>
                <a:spcPts val="0"/>
              </a:spcAft>
              <a:buClr>
                <a:schemeClr val="dk1"/>
              </a:buClr>
              <a:buSzPts val="1700"/>
              <a:buNone/>
            </a:pPr>
            <a:endParaRPr sz="1700" u="sng" dirty="0">
              <a:solidFill>
                <a:srgbClr val="0000FF"/>
              </a:solidFill>
            </a:endParaRPr>
          </a:p>
          <a:p>
            <a:pPr marL="0" lvl="0" indent="0" algn="l" rtl="0">
              <a:lnSpc>
                <a:spcPct val="90000"/>
              </a:lnSpc>
              <a:spcBef>
                <a:spcPts val="544"/>
              </a:spcBef>
              <a:spcAft>
                <a:spcPts val="0"/>
              </a:spcAft>
              <a:buClr>
                <a:schemeClr val="dk1"/>
              </a:buClr>
              <a:buSzPts val="1700"/>
              <a:buNone/>
            </a:pPr>
            <a:r>
              <a:rPr lang="es" sz="1700" b="1" dirty="0"/>
              <a:t>Emergencias</a:t>
            </a:r>
            <a:endParaRPr dirty="0"/>
          </a:p>
          <a:p>
            <a:pPr marL="228600" lvl="0" indent="-228600" algn="l" rtl="0">
              <a:lnSpc>
                <a:spcPct val="90000"/>
              </a:lnSpc>
              <a:spcBef>
                <a:spcPts val="544"/>
              </a:spcBef>
              <a:spcAft>
                <a:spcPts val="0"/>
              </a:spcAft>
              <a:buClr>
                <a:schemeClr val="dk1"/>
              </a:buClr>
              <a:buSzPts val="1700"/>
              <a:buChar char="•"/>
            </a:pPr>
            <a:r>
              <a:rPr lang="es" sz="1700" dirty="0"/>
              <a:t>OMS (2011). </a:t>
            </a:r>
            <a:r>
              <a:rPr lang="es" sz="1700" i="1" dirty="0"/>
              <a:t>Technical notes on drinking water, sanitation and hygiene in emergencies. </a:t>
            </a:r>
            <a:r>
              <a:rPr lang="es" sz="1700" u="sng" dirty="0">
                <a:solidFill>
                  <a:schemeClr val="hlink"/>
                </a:solidFill>
                <a:hlinkClick r:id="rId5"/>
              </a:rPr>
              <a:t>https://wedc-knowledge.lboro.ac.uk/resources/who_notes/WHO_TNE_ALL.pdf</a:t>
            </a:r>
            <a:endParaRPr sz="1700" dirty="0">
              <a:solidFill>
                <a:srgbClr val="002060"/>
              </a:solidFill>
            </a:endParaRPr>
          </a:p>
          <a:p>
            <a:pPr marL="228600" lvl="0" indent="-228600" algn="l" rtl="0">
              <a:lnSpc>
                <a:spcPct val="90000"/>
              </a:lnSpc>
              <a:spcBef>
                <a:spcPts val="1544"/>
              </a:spcBef>
              <a:spcAft>
                <a:spcPts val="0"/>
              </a:spcAft>
              <a:buClr>
                <a:schemeClr val="dk1"/>
              </a:buClr>
              <a:buSzPts val="1700"/>
              <a:buChar char="•"/>
            </a:pPr>
            <a:r>
              <a:rPr lang="es" sz="1700" dirty="0"/>
              <a:t>OMS y Centro de Agua, Ingeniería y Desarrollo [WEDC] (2013). </a:t>
            </a:r>
            <a:r>
              <a:rPr lang="es" sz="1700" i="1" dirty="0"/>
              <a:t>Updated technical notes on WASH in emergencies </a:t>
            </a:r>
            <a:r>
              <a:rPr lang="es" sz="1700" dirty="0"/>
              <a:t>(conjunto de 15 notas técnicas). </a:t>
            </a:r>
            <a:r>
              <a:rPr lang="es" sz="1700" u="sng" dirty="0">
                <a:solidFill>
                  <a:schemeClr val="hlink"/>
                </a:solidFill>
                <a:hlinkClick r:id="rId6"/>
              </a:rPr>
              <a:t>https://www.who.int/teams/environment-climate-change-and-health/water-sanitation-and-health/environmental-health-in-emergencies/technical-notes-on-wash-in-emergencies</a:t>
            </a:r>
            <a:r>
              <a:rPr lang="es" sz="1700" dirty="0"/>
              <a:t> </a:t>
            </a:r>
            <a:endParaRPr dirty="0"/>
          </a:p>
          <a:p>
            <a:pPr marL="0" lvl="0" indent="0" algn="l" rtl="0">
              <a:lnSpc>
                <a:spcPct val="90000"/>
              </a:lnSpc>
              <a:spcBef>
                <a:spcPts val="0"/>
              </a:spcBef>
              <a:spcAft>
                <a:spcPts val="0"/>
              </a:spcAft>
              <a:buClr>
                <a:schemeClr val="dk1"/>
              </a:buClr>
              <a:buSzPts val="1700"/>
              <a:buChar char="•"/>
            </a:pPr>
            <a:r>
              <a:rPr lang="es" sz="1700" dirty="0"/>
              <a:t>OMS (2007).</a:t>
            </a:r>
            <a:r>
              <a:rPr lang="es" sz="1700" i="1" dirty="0"/>
              <a:t> Legionella and the prevention of Legionellosis. </a:t>
            </a:r>
            <a:r>
              <a:rPr lang="es" sz="1700" u="sng" dirty="0">
                <a:solidFill>
                  <a:schemeClr val="hlink"/>
                </a:solidFill>
                <a:hlinkClick r:id="rId7"/>
              </a:rPr>
              <a:t>https://apps.who.int/iris/handle/10665/43233</a:t>
            </a:r>
            <a:endParaRPr sz="1700" u="sng" dirty="0">
              <a:solidFill>
                <a:srgbClr val="0000FF"/>
              </a:solidFill>
            </a:endParaRPr>
          </a:p>
          <a:p>
            <a:pPr marL="228600" lvl="0" indent="-228600" algn="l" rtl="0">
              <a:lnSpc>
                <a:spcPct val="90000"/>
              </a:lnSpc>
              <a:spcBef>
                <a:spcPts val="544"/>
              </a:spcBef>
              <a:spcAft>
                <a:spcPts val="0"/>
              </a:spcAft>
              <a:buClr>
                <a:schemeClr val="dk1"/>
              </a:buClr>
              <a:buSzPts val="1700"/>
              <a:buChar char="•"/>
            </a:pPr>
            <a:r>
              <a:rPr lang="es" sz="1700" dirty="0"/>
              <a:t>OMS y el Fondo de las Naciones Unidas para la Infancia (2020). </a:t>
            </a:r>
            <a:r>
              <a:rPr lang="es" sz="1700" i="1" dirty="0"/>
              <a:t>Agua, saneamiento, higiene y gestión de desechos en relación con el SARS-CoV-2, el virus causante de la COVID-19</a:t>
            </a:r>
            <a:r>
              <a:rPr lang="es" sz="1700" dirty="0"/>
              <a:t>.</a:t>
            </a:r>
            <a:r>
              <a:rPr lang="es" sz="1700" i="1" dirty="0">
                <a:solidFill>
                  <a:srgbClr val="002060"/>
                </a:solidFill>
              </a:rPr>
              <a:t> </a:t>
            </a:r>
            <a:r>
              <a:rPr lang="en" sz="1700" i="1" dirty="0"/>
              <a:t> </a:t>
            </a:r>
            <a:endParaRPr sz="1700" dirty="0">
              <a:solidFill>
                <a:srgbClr val="002060"/>
              </a:solidFill>
            </a:endParaRPr>
          </a:p>
          <a:p>
            <a:pPr marL="0" lvl="0" indent="107950">
              <a:spcBef>
                <a:spcPts val="544"/>
              </a:spcBef>
              <a:buSzPts val="1700"/>
              <a:buNone/>
            </a:pPr>
            <a:r>
              <a:rPr lang="es" sz="1700" u="sng" dirty="0">
                <a:solidFill>
                  <a:schemeClr val="hlink"/>
                </a:solidFill>
                <a:hlinkClick r:id="rId8"/>
              </a:rPr>
              <a:t>https://www.who.int/es/publications/i/item/WHO-2019-nCoV-IPC-WASH-2020.4</a:t>
            </a:r>
            <a:endParaRPr sz="1700" dirty="0"/>
          </a:p>
        </p:txBody>
      </p:sp>
      <p:sp>
        <p:nvSpPr>
          <p:cNvPr id="797" name="Google Shape;797;p66"/>
          <p:cNvSpPr txBox="1"/>
          <p:nvPr/>
        </p:nvSpPr>
        <p:spPr>
          <a:xfrm>
            <a:off x="2016000" y="141669"/>
            <a:ext cx="8160000" cy="719962"/>
          </a:xfrm>
          <a:prstGeom prst="rect">
            <a:avLst/>
          </a:prstGeom>
          <a:noFill/>
          <a:ln>
            <a:noFill/>
          </a:ln>
        </p:spPr>
        <p:txBody>
          <a:bodyPr spcFirstLastPara="1" wrap="square" lIns="16325" tIns="0" rIns="326500" bIns="0" rtlCol="0" anchor="b" anchorCtr="0">
            <a:noAutofit/>
          </a:bodyPr>
          <a:lstStyle/>
          <a:p>
            <a:pPr marL="0" marR="0" lvl="0" indent="0" algn="ctr" rtl="0">
              <a:lnSpc>
                <a:spcPct val="90000"/>
              </a:lnSpc>
              <a:spcBef>
                <a:spcPts val="0"/>
              </a:spcBef>
              <a:spcAft>
                <a:spcPts val="0"/>
              </a:spcAft>
              <a:buClr>
                <a:srgbClr val="0092CC"/>
              </a:buClr>
              <a:buSzPts val="4400"/>
              <a:buFont typeface="Arial Narrow"/>
              <a:buNone/>
            </a:pPr>
            <a:r>
              <a:rPr lang="es" sz="4400" b="1">
                <a:solidFill>
                  <a:srgbClr val="0092CC"/>
                </a:solidFill>
                <a:latin typeface="Arial Narrow"/>
                <a:ea typeface="Arial Narrow"/>
                <a:cs typeface="Arial Narrow"/>
                <a:sym typeface="Arial Narrow"/>
              </a:rPr>
              <a:t>Bibliografía complementaria </a:t>
            </a:r>
            <a:endParaRPr/>
          </a:p>
        </p:txBody>
      </p:sp>
      <p:sp>
        <p:nvSpPr>
          <p:cNvPr id="798" name="Google Shape;798;p66"/>
          <p:cNvSpPr txBox="1">
            <a:spLocks noGrp="1"/>
          </p:cNvSpPr>
          <p:nvPr>
            <p:ph type="sldNum" idx="12"/>
          </p:nvPr>
        </p:nvSpPr>
        <p:spPr>
          <a:xfrm>
            <a:off x="5861098" y="6356350"/>
            <a:ext cx="469804"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solidFill>
                  <a:srgbClr val="000000"/>
                </a:solidFill>
              </a:rPr>
              <a:t>43</a:t>
            </a:fld>
            <a:endParaRPr>
              <a:solidFill>
                <a:srgbClr val="0000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67"/>
          <p:cNvSpPr txBox="1">
            <a:spLocks noGrp="1"/>
          </p:cNvSpPr>
          <p:nvPr>
            <p:ph type="body" idx="1"/>
          </p:nvPr>
        </p:nvSpPr>
        <p:spPr>
          <a:xfrm>
            <a:off x="479999" y="598598"/>
            <a:ext cx="10094854" cy="5757752"/>
          </a:xfrm>
          <a:prstGeom prst="rect">
            <a:avLst/>
          </a:prstGeom>
          <a:noFill/>
          <a:ln>
            <a:noFill/>
          </a:ln>
        </p:spPr>
        <p:txBody>
          <a:bodyPr spcFirstLastPara="1" wrap="square" lIns="91425" tIns="45700" rIns="91425" bIns="45700" rtlCol="0" anchor="t" anchorCtr="0">
            <a:noAutofit/>
          </a:bodyPr>
          <a:lstStyle/>
          <a:p>
            <a:pPr marL="228600" lvl="0" indent="-133350" algn="l" rtl="0">
              <a:lnSpc>
                <a:spcPct val="90000"/>
              </a:lnSpc>
              <a:spcBef>
                <a:spcPts val="0"/>
              </a:spcBef>
              <a:spcAft>
                <a:spcPts val="0"/>
              </a:spcAft>
              <a:buClr>
                <a:schemeClr val="dk1"/>
              </a:buClr>
              <a:buSzPts val="1500"/>
              <a:buNone/>
            </a:pPr>
            <a:endParaRPr sz="1500" dirty="0">
              <a:solidFill>
                <a:srgbClr val="002060"/>
              </a:solidFill>
            </a:endParaRPr>
          </a:p>
          <a:p>
            <a:pPr marL="0" lvl="0" indent="0" algn="l" rtl="0">
              <a:lnSpc>
                <a:spcPct val="90000"/>
              </a:lnSpc>
              <a:spcBef>
                <a:spcPts val="544"/>
              </a:spcBef>
              <a:spcAft>
                <a:spcPts val="0"/>
              </a:spcAft>
              <a:buClr>
                <a:srgbClr val="DE2414"/>
              </a:buClr>
              <a:buSzPts val="1500"/>
              <a:buNone/>
            </a:pPr>
            <a:r>
              <a:rPr lang="es" sz="1500" b="1" dirty="0">
                <a:solidFill>
                  <a:srgbClr val="002060"/>
                </a:solidFill>
              </a:rPr>
              <a:t>Clima</a:t>
            </a:r>
            <a:endParaRPr dirty="0"/>
          </a:p>
          <a:p>
            <a:pPr marL="228600" lvl="0" indent="-228600" algn="l" rtl="0">
              <a:lnSpc>
                <a:spcPct val="90000"/>
              </a:lnSpc>
              <a:spcBef>
                <a:spcPts val="544"/>
              </a:spcBef>
              <a:spcAft>
                <a:spcPts val="0"/>
              </a:spcAft>
              <a:buClr>
                <a:schemeClr val="dk1"/>
              </a:buClr>
              <a:buSzPts val="1500"/>
              <a:buChar char="•"/>
            </a:pPr>
            <a:r>
              <a:rPr lang="es" sz="1500" dirty="0"/>
              <a:t>OMS (2017). </a:t>
            </a:r>
            <a:r>
              <a:rPr lang="es" sz="1500" i="1" dirty="0"/>
              <a:t>Climate-resilient water safety plans: managing health risks associated with climate variability and change.</a:t>
            </a:r>
            <a:r>
              <a:rPr lang="es" sz="1500" dirty="0"/>
              <a:t> </a:t>
            </a:r>
            <a:r>
              <a:rPr lang="es" sz="1500" u="sng" dirty="0">
                <a:solidFill>
                  <a:schemeClr val="hlink"/>
                </a:solidFill>
                <a:hlinkClick r:id="rId3"/>
              </a:rPr>
              <a:t>https://apps.who.int/iris/handle/10665/258722</a:t>
            </a:r>
            <a:r>
              <a:rPr lang="es" sz="1500" dirty="0"/>
              <a:t>   </a:t>
            </a:r>
            <a:endParaRPr dirty="0"/>
          </a:p>
          <a:p>
            <a:pPr marL="228600" lvl="0" indent="-228600" algn="l" rtl="0">
              <a:lnSpc>
                <a:spcPct val="90000"/>
              </a:lnSpc>
              <a:spcBef>
                <a:spcPts val="544"/>
              </a:spcBef>
              <a:spcAft>
                <a:spcPts val="0"/>
              </a:spcAft>
              <a:buClr>
                <a:schemeClr val="dk1"/>
              </a:buClr>
              <a:buSzPts val="1500"/>
              <a:buChar char="•"/>
            </a:pPr>
            <a:r>
              <a:rPr lang="es" sz="1500" dirty="0">
                <a:solidFill>
                  <a:srgbClr val="09164D"/>
                </a:solidFill>
              </a:rPr>
              <a:t>OMS (2020). Establecimientos de salud resilientes al clima: https://www.who.int/news/item/12-10-2020-who-publishes-guidance-on-climate-resilient-and-environmentally-sustainable-health-care-facilities</a:t>
            </a:r>
            <a:endParaRPr dirty="0"/>
          </a:p>
          <a:p>
            <a:pPr marL="0" lvl="0" indent="0" algn="l" rtl="0">
              <a:lnSpc>
                <a:spcPct val="90000"/>
              </a:lnSpc>
              <a:spcBef>
                <a:spcPts val="544"/>
              </a:spcBef>
              <a:spcAft>
                <a:spcPts val="0"/>
              </a:spcAft>
              <a:buClr>
                <a:schemeClr val="dk1"/>
              </a:buClr>
              <a:buSzPts val="1500"/>
              <a:buNone/>
            </a:pPr>
            <a:r>
              <a:rPr lang="es" sz="1500" b="1" dirty="0">
                <a:solidFill>
                  <a:srgbClr val="002060"/>
                </a:solidFill>
              </a:rPr>
              <a:t>Calidad y tratamiento del agua</a:t>
            </a:r>
            <a:endParaRPr dirty="0"/>
          </a:p>
          <a:p>
            <a:pPr marL="228600" lvl="0" indent="-228600" algn="l" rtl="0">
              <a:lnSpc>
                <a:spcPct val="90000"/>
              </a:lnSpc>
              <a:spcBef>
                <a:spcPts val="544"/>
              </a:spcBef>
              <a:spcAft>
                <a:spcPts val="0"/>
              </a:spcAft>
              <a:buClr>
                <a:schemeClr val="dk1"/>
              </a:buClr>
              <a:buSzPts val="1500"/>
              <a:buChar char="•"/>
            </a:pPr>
            <a:r>
              <a:rPr lang="es" sz="1500" dirty="0"/>
              <a:t>OMS (2021). </a:t>
            </a:r>
            <a:r>
              <a:rPr lang="es" sz="1500" i="1" dirty="0"/>
              <a:t>Sanitation inspection packages for drinking-water. </a:t>
            </a:r>
            <a:r>
              <a:rPr lang="es" sz="1500" u="sng" dirty="0">
                <a:solidFill>
                  <a:schemeClr val="hlink"/>
                </a:solidFill>
                <a:hlinkClick r:id="rId4"/>
              </a:rPr>
              <a:t>https://www.who.int/teams/environment-climate-change-and-health/water-sanitation-and-health/water-safety-and-quality/water-safety-planning/sanitary-inspection-packages</a:t>
            </a:r>
            <a:endParaRPr sz="1500" dirty="0">
              <a:solidFill>
                <a:srgbClr val="002060"/>
              </a:solidFill>
            </a:endParaRPr>
          </a:p>
          <a:p>
            <a:pPr marL="228600" lvl="0" indent="-228600" algn="l" rtl="0">
              <a:lnSpc>
                <a:spcPct val="90000"/>
              </a:lnSpc>
              <a:spcBef>
                <a:spcPts val="544"/>
              </a:spcBef>
              <a:spcAft>
                <a:spcPts val="0"/>
              </a:spcAft>
              <a:buClr>
                <a:schemeClr val="dk1"/>
              </a:buClr>
              <a:buSzPts val="1500"/>
              <a:buChar char="•"/>
            </a:pPr>
            <a:r>
              <a:rPr lang="es" sz="1500" dirty="0"/>
              <a:t>OMS (2019). </a:t>
            </a:r>
            <a:r>
              <a:rPr lang="es" sz="1500" i="1" dirty="0"/>
              <a:t>Results of Round II of the WHO Household Water Treatment Evaluation Scheme. </a:t>
            </a:r>
            <a:r>
              <a:rPr lang="es" sz="1500" u="sng" dirty="0">
                <a:solidFill>
                  <a:schemeClr val="hlink"/>
                </a:solidFill>
                <a:hlinkClick r:id="rId5"/>
              </a:rPr>
              <a:t>https://www.who.int/publications/i/item/9789241516037</a:t>
            </a:r>
            <a:r>
              <a:rPr lang="es" sz="1500" dirty="0"/>
              <a:t> </a:t>
            </a:r>
            <a:endParaRPr dirty="0"/>
          </a:p>
          <a:p>
            <a:pPr marL="0" lvl="0" indent="0" algn="l" rtl="0">
              <a:lnSpc>
                <a:spcPct val="90000"/>
              </a:lnSpc>
              <a:spcBef>
                <a:spcPts val="544"/>
              </a:spcBef>
              <a:spcAft>
                <a:spcPts val="0"/>
              </a:spcAft>
              <a:buClr>
                <a:schemeClr val="dk1"/>
              </a:buClr>
              <a:buSzPts val="1500"/>
              <a:buNone/>
            </a:pPr>
            <a:r>
              <a:rPr lang="es" sz="1500" b="1" dirty="0">
                <a:solidFill>
                  <a:srgbClr val="002060"/>
                </a:solidFill>
              </a:rPr>
              <a:t>Fontanería</a:t>
            </a:r>
            <a:endParaRPr dirty="0"/>
          </a:p>
          <a:p>
            <a:pPr marL="228600" lvl="0" indent="-228600" algn="l" rtl="0">
              <a:lnSpc>
                <a:spcPct val="90000"/>
              </a:lnSpc>
              <a:spcBef>
                <a:spcPts val="544"/>
              </a:spcBef>
              <a:spcAft>
                <a:spcPts val="0"/>
              </a:spcAft>
              <a:buClr>
                <a:schemeClr val="dk1"/>
              </a:buClr>
              <a:buSzPts val="1500"/>
              <a:buChar char="•"/>
            </a:pPr>
            <a:r>
              <a:rPr lang="es" sz="1500" dirty="0"/>
              <a:t>OMS y World Plumbing Council (2006). </a:t>
            </a:r>
            <a:r>
              <a:rPr lang="es" sz="1500" i="1" dirty="0"/>
              <a:t>Health Aspects of Plumbing.   </a:t>
            </a:r>
            <a:r>
              <a:rPr lang="es" sz="1500" u="sng" dirty="0">
                <a:solidFill>
                  <a:schemeClr val="hlink"/>
                </a:solidFill>
                <a:hlinkClick r:id="rId6"/>
              </a:rPr>
              <a:t>https://apps.who.int/iris/bitstream/handle/10665/43423/9241563184_eng.pdf?sequence=1&amp;isAllowed=y</a:t>
            </a:r>
            <a:r>
              <a:rPr lang="es" sz="1500" dirty="0"/>
              <a:t> </a:t>
            </a:r>
            <a:endParaRPr dirty="0"/>
          </a:p>
          <a:p>
            <a:pPr marL="228600" lvl="0" indent="-228600" algn="l" rtl="0">
              <a:lnSpc>
                <a:spcPct val="90000"/>
              </a:lnSpc>
              <a:spcBef>
                <a:spcPts val="1544"/>
              </a:spcBef>
              <a:spcAft>
                <a:spcPts val="0"/>
              </a:spcAft>
              <a:buClr>
                <a:schemeClr val="dk1"/>
              </a:buClr>
              <a:buSzPts val="1500"/>
              <a:buChar char="•"/>
            </a:pPr>
            <a:r>
              <a:rPr lang="es" sz="1500" dirty="0"/>
              <a:t>Netherlands Water Partnership (2006). </a:t>
            </a:r>
            <a:r>
              <a:rPr lang="en" sz="1500" i="1" dirty="0"/>
              <a:t>Soluciones ingeniosas de agua: Ejemplos de tecnologías innovadoras y económicas para pozos, bombas, almacenamiento, irrigación y tratamiento</a:t>
            </a:r>
            <a:r>
              <a:rPr lang="en" sz="1500" dirty="0"/>
              <a:t>. </a:t>
            </a:r>
            <a:r>
              <a:rPr lang="es-ES" sz="1500" u="sng" dirty="0">
                <a:solidFill>
                  <a:schemeClr val="hlink"/>
                </a:solidFill>
                <a:hlinkClick r:id="rId7"/>
              </a:rPr>
              <a:t>https://www.practica.org/wp-content/uploads/2014/10/sws-s_2006espanol.pdf  </a:t>
            </a:r>
            <a:r>
              <a:rPr lang="es" sz="1500" dirty="0"/>
              <a:t>  </a:t>
            </a:r>
            <a:endParaRPr dirty="0"/>
          </a:p>
          <a:p>
            <a:pPr marL="0" lvl="0" indent="0" algn="l" rtl="0">
              <a:lnSpc>
                <a:spcPct val="90000"/>
              </a:lnSpc>
              <a:spcBef>
                <a:spcPts val="0"/>
              </a:spcBef>
              <a:spcAft>
                <a:spcPts val="0"/>
              </a:spcAft>
              <a:buClr>
                <a:schemeClr val="dk1"/>
              </a:buClr>
              <a:buSzPts val="1500"/>
              <a:buNone/>
            </a:pPr>
            <a:r>
              <a:rPr lang="es" sz="1500" b="1" dirty="0">
                <a:solidFill>
                  <a:srgbClr val="002060"/>
                </a:solidFill>
              </a:rPr>
              <a:t>Páginas web de la OMS</a:t>
            </a:r>
            <a:endParaRPr dirty="0"/>
          </a:p>
          <a:p>
            <a:pPr marL="228600" lvl="0" indent="-228600" algn="l" rtl="0">
              <a:lnSpc>
                <a:spcPct val="90000"/>
              </a:lnSpc>
              <a:spcBef>
                <a:spcPts val="544"/>
              </a:spcBef>
              <a:spcAft>
                <a:spcPts val="0"/>
              </a:spcAft>
              <a:buClr>
                <a:schemeClr val="dk1"/>
              </a:buClr>
              <a:buSzPts val="1500"/>
              <a:buChar char="•"/>
            </a:pPr>
            <a:r>
              <a:rPr lang="es" sz="1500" dirty="0">
                <a:solidFill>
                  <a:srgbClr val="002060"/>
                </a:solidFill>
              </a:rPr>
              <a:t>Publicaciones de la OMS sobre la salubridad y calidad del agua: </a:t>
            </a:r>
            <a:r>
              <a:rPr lang="es" sz="1500" u="sng" dirty="0">
                <a:solidFill>
                  <a:schemeClr val="hlink"/>
                </a:solidFill>
                <a:hlinkClick r:id="rId8"/>
              </a:rPr>
              <a:t>https://www.who.int/teams/environment-climate-change-and-health/water-sanitation-and-health/water-safety-and-quality</a:t>
            </a:r>
            <a:r>
              <a:rPr lang="es" sz="1500" dirty="0"/>
              <a:t> </a:t>
            </a:r>
            <a:endParaRPr dirty="0"/>
          </a:p>
          <a:p>
            <a:pPr marL="228600" lvl="0" indent="-228600" algn="l" rtl="0">
              <a:lnSpc>
                <a:spcPct val="90000"/>
              </a:lnSpc>
              <a:spcBef>
                <a:spcPts val="544"/>
              </a:spcBef>
              <a:spcAft>
                <a:spcPts val="0"/>
              </a:spcAft>
              <a:buClr>
                <a:schemeClr val="dk1"/>
              </a:buClr>
              <a:buSzPts val="1500"/>
              <a:buChar char="•"/>
            </a:pPr>
            <a:r>
              <a:rPr lang="en" sz="1500" i="1" dirty="0">
                <a:solidFill>
                  <a:srgbClr val="002060"/>
                </a:solidFill>
              </a:rPr>
              <a:t>International Scheme to Evaluate Household Water Treatment Technologies</a:t>
            </a:r>
            <a:r>
              <a:rPr lang="en" sz="1500" dirty="0">
                <a:solidFill>
                  <a:srgbClr val="002060"/>
                </a:solidFill>
              </a:rPr>
              <a:t> de la OMS</a:t>
            </a:r>
            <a:endParaRPr dirty="0"/>
          </a:p>
          <a:p>
            <a:pPr marL="228600" lvl="0" indent="-133350" algn="l" rtl="0">
              <a:lnSpc>
                <a:spcPct val="90000"/>
              </a:lnSpc>
              <a:spcBef>
                <a:spcPts val="544"/>
              </a:spcBef>
              <a:spcAft>
                <a:spcPts val="0"/>
              </a:spcAft>
              <a:buClr>
                <a:schemeClr val="dk1"/>
              </a:buClr>
              <a:buSzPts val="1500"/>
              <a:buNone/>
            </a:pPr>
            <a:endParaRPr sz="1500" dirty="0">
              <a:solidFill>
                <a:srgbClr val="000000"/>
              </a:solidFill>
            </a:endParaRPr>
          </a:p>
          <a:p>
            <a:pPr marL="228600" lvl="0" indent="-133350" algn="l" rtl="0">
              <a:lnSpc>
                <a:spcPct val="90000"/>
              </a:lnSpc>
              <a:spcBef>
                <a:spcPts val="544"/>
              </a:spcBef>
              <a:spcAft>
                <a:spcPts val="0"/>
              </a:spcAft>
              <a:buClr>
                <a:schemeClr val="dk1"/>
              </a:buClr>
              <a:buSzPts val="1500"/>
              <a:buNone/>
            </a:pPr>
            <a:endParaRPr sz="1500" dirty="0"/>
          </a:p>
        </p:txBody>
      </p:sp>
      <p:sp>
        <p:nvSpPr>
          <p:cNvPr id="807" name="Google Shape;807;p67"/>
          <p:cNvSpPr txBox="1"/>
          <p:nvPr/>
        </p:nvSpPr>
        <p:spPr>
          <a:xfrm>
            <a:off x="0" y="6141300"/>
            <a:ext cx="12192000" cy="706347"/>
          </a:xfrm>
          <a:prstGeom prst="rect">
            <a:avLst/>
          </a:prstGeom>
          <a:solidFill>
            <a:schemeClr val="dk2"/>
          </a:solid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1995">
                <a:solidFill>
                  <a:schemeClr val="lt1"/>
                </a:solidFill>
                <a:latin typeface="Calibri"/>
                <a:ea typeface="Calibri"/>
                <a:cs typeface="Calibri"/>
                <a:sym typeface="Calibri"/>
              </a:rPr>
              <a:t>Lista completa de lecturas relacionadas disponible en:</a:t>
            </a:r>
            <a:endParaRPr/>
          </a:p>
          <a:p>
            <a:pPr marL="0" marR="0" lvl="0" indent="0" algn="ctr" rtl="0">
              <a:spcBef>
                <a:spcPts val="0"/>
              </a:spcBef>
              <a:spcAft>
                <a:spcPts val="0"/>
              </a:spcAft>
              <a:buNone/>
            </a:pPr>
            <a:r>
              <a:rPr lang="es" sz="1995" u="sng">
                <a:solidFill>
                  <a:schemeClr val="hlink"/>
                </a:solidFill>
                <a:latin typeface="Calibri"/>
                <a:ea typeface="Calibri"/>
                <a:cs typeface="Calibri"/>
                <a:sym typeface="Calibri"/>
                <a:hlinkClick r:id="rId9"/>
              </a:rPr>
              <a:t>https://washinhcf.org/resource/summary-of-all-who-and-related-resources-on-wash-in-hcf/</a:t>
            </a:r>
            <a:r>
              <a:rPr lang="es" sz="1995">
                <a:solidFill>
                  <a:schemeClr val="lt1"/>
                </a:solidFill>
                <a:latin typeface="Calibri"/>
                <a:ea typeface="Calibri"/>
                <a:cs typeface="Calibri"/>
                <a:sym typeface="Calibri"/>
              </a:rPr>
              <a:t> </a:t>
            </a:r>
            <a:endParaRPr/>
          </a:p>
        </p:txBody>
      </p:sp>
      <p:sp>
        <p:nvSpPr>
          <p:cNvPr id="808" name="Google Shape;808;p67"/>
          <p:cNvSpPr txBox="1">
            <a:spLocks noGrp="1"/>
          </p:cNvSpPr>
          <p:nvPr>
            <p:ph type="sldNum" idx="12"/>
          </p:nvPr>
        </p:nvSpPr>
        <p:spPr>
          <a:xfrm>
            <a:off x="5861098" y="6356350"/>
            <a:ext cx="469804"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solidFill>
                  <a:srgbClr val="000000"/>
                </a:solidFill>
              </a:rPr>
              <a:t>44</a:t>
            </a:fld>
            <a:endParaRPr>
              <a:solidFill>
                <a:srgbClr val="000000"/>
              </a:solidFill>
            </a:endParaRPr>
          </a:p>
        </p:txBody>
      </p:sp>
      <p:sp>
        <p:nvSpPr>
          <p:cNvPr id="809" name="Google Shape;809;p67"/>
          <p:cNvSpPr txBox="1"/>
          <p:nvPr/>
        </p:nvSpPr>
        <p:spPr>
          <a:xfrm>
            <a:off x="2016000" y="107301"/>
            <a:ext cx="8160000" cy="719962"/>
          </a:xfrm>
          <a:prstGeom prst="rect">
            <a:avLst/>
          </a:prstGeom>
          <a:noFill/>
          <a:ln>
            <a:noFill/>
          </a:ln>
        </p:spPr>
        <p:txBody>
          <a:bodyPr spcFirstLastPara="1" wrap="square" lIns="16325" tIns="0" rIns="326500" bIns="0" rtlCol="0" anchor="b" anchorCtr="0">
            <a:noAutofit/>
          </a:bodyPr>
          <a:lstStyle/>
          <a:p>
            <a:pPr marL="0" marR="0" lvl="0" indent="0" algn="ctr" rtl="0">
              <a:lnSpc>
                <a:spcPct val="90000"/>
              </a:lnSpc>
              <a:spcBef>
                <a:spcPts val="0"/>
              </a:spcBef>
              <a:spcAft>
                <a:spcPts val="0"/>
              </a:spcAft>
              <a:buClr>
                <a:srgbClr val="0092CC"/>
              </a:buClr>
              <a:buSzPts val="4400"/>
              <a:buFont typeface="Arial Narrow"/>
              <a:buNone/>
            </a:pPr>
            <a:r>
              <a:rPr lang="es" sz="4400" b="1">
                <a:solidFill>
                  <a:srgbClr val="0092CC"/>
                </a:solidFill>
                <a:latin typeface="Arial Narrow"/>
                <a:ea typeface="Arial Narrow"/>
                <a:cs typeface="Arial Narrow"/>
                <a:sym typeface="Arial Narrow"/>
              </a:rPr>
              <a:t>Bibliografía complementaria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68"/>
          <p:cNvSpPr txBox="1">
            <a:spLocks noGrp="1"/>
          </p:cNvSpPr>
          <p:nvPr>
            <p:ph type="ctrTitle"/>
          </p:nvPr>
        </p:nvSpPr>
        <p:spPr>
          <a:xfrm>
            <a:off x="838200" y="602166"/>
            <a:ext cx="10515600" cy="3728534"/>
          </a:xfrm>
          <a:prstGeom prst="rect">
            <a:avLst/>
          </a:prstGeom>
          <a:noFill/>
          <a:ln>
            <a:noFill/>
          </a:ln>
        </p:spPr>
        <p:txBody>
          <a:bodyPr spcFirstLastPara="1" wrap="square" lIns="91425" tIns="45700" rIns="91425" bIns="45700" rtlCol="0" anchor="t" anchorCtr="0">
            <a:noAutofit/>
          </a:bodyPr>
          <a:lstStyle/>
          <a:p>
            <a:pPr marL="0" lvl="0" indent="0" algn="ctr" rtl="0">
              <a:lnSpc>
                <a:spcPct val="90000"/>
              </a:lnSpc>
              <a:spcBef>
                <a:spcPts val="0"/>
              </a:spcBef>
              <a:spcAft>
                <a:spcPts val="0"/>
              </a:spcAft>
              <a:buClr>
                <a:schemeClr val="lt1"/>
              </a:buClr>
              <a:buSzPts val="8000"/>
              <a:buFont typeface="Arial Narrow"/>
              <a:buNone/>
            </a:pPr>
            <a:r>
              <a:rPr lang="es"/>
              <a:t>Diapositivas complementarias</a:t>
            </a:r>
            <a:endParaRPr/>
          </a:p>
        </p:txBody>
      </p:sp>
      <p:sp>
        <p:nvSpPr>
          <p:cNvPr id="816" name="Google Shape;816;p68"/>
          <p:cNvSpPr txBox="1">
            <a:spLocks noGrp="1"/>
          </p:cNvSpPr>
          <p:nvPr>
            <p:ph type="sldNum" idx="12"/>
          </p:nvPr>
        </p:nvSpPr>
        <p:spPr>
          <a:xfrm>
            <a:off x="5861098" y="6356350"/>
            <a:ext cx="469804"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69"/>
          <p:cNvSpPr txBox="1">
            <a:spLocks noGrp="1"/>
          </p:cNvSpPr>
          <p:nvPr>
            <p:ph type="title"/>
          </p:nvPr>
        </p:nvSpPr>
        <p:spPr>
          <a:xfrm>
            <a:off x="838200" y="205319"/>
            <a:ext cx="10515600" cy="714375"/>
          </a:xfrm>
          <a:prstGeom prst="rect">
            <a:avLst/>
          </a:prstGeom>
          <a:noFill/>
          <a:ln>
            <a:noFill/>
          </a:ln>
        </p:spPr>
        <p:txBody>
          <a:bodyPr spcFirstLastPara="1" wrap="square" lIns="91425" tIns="45700" rIns="91425" bIns="45700" rtlCol="0" anchor="t" anchorCtr="0">
            <a:noAutofit/>
          </a:bodyPr>
          <a:lstStyle/>
          <a:p>
            <a:pPr marL="0" lvl="0" indent="0" algn="ctr" rtl="0">
              <a:lnSpc>
                <a:spcPct val="90000"/>
              </a:lnSpc>
              <a:spcBef>
                <a:spcPts val="0"/>
              </a:spcBef>
              <a:spcAft>
                <a:spcPts val="0"/>
              </a:spcAft>
              <a:buClr>
                <a:schemeClr val="dk2"/>
              </a:buClr>
              <a:buSzPts val="4400"/>
              <a:buFont typeface="Arial Narrow"/>
              <a:buNone/>
            </a:pPr>
            <a:r>
              <a:rPr lang="es" sz="3000" dirty="0"/>
              <a:t>Resultados del </a:t>
            </a:r>
            <a:r>
              <a:rPr lang="en" sz="3000" i="1" dirty="0"/>
              <a:t>Scheme to Evaluate Household Water Treatment Performance</a:t>
            </a:r>
            <a:r>
              <a:rPr lang="en" sz="3000" dirty="0"/>
              <a:t> (Sistema para evaluar el rendimiento del tratamiento del agua en los hogares) de la OMS  
</a:t>
            </a:r>
            <a:br>
              <a:rPr lang="en-US" sz="3000" dirty="0"/>
            </a:br>
            <a:endParaRPr sz="3000" dirty="0"/>
          </a:p>
        </p:txBody>
      </p:sp>
      <p:sp>
        <p:nvSpPr>
          <p:cNvPr id="823" name="Google Shape;823;p69"/>
          <p:cNvSpPr txBox="1">
            <a:spLocks noGrp="1"/>
          </p:cNvSpPr>
          <p:nvPr>
            <p:ph type="sldNum" idx="12"/>
          </p:nvPr>
        </p:nvSpPr>
        <p:spPr>
          <a:xfrm>
            <a:off x="1" y="6363031"/>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solidFill>
                  <a:srgbClr val="000000"/>
                </a:solidFill>
              </a:rPr>
              <a:t>46</a:t>
            </a:fld>
            <a:endParaRPr>
              <a:solidFill>
                <a:srgbClr val="000000"/>
              </a:solidFill>
            </a:endParaRPr>
          </a:p>
        </p:txBody>
      </p:sp>
      <p:sp>
        <p:nvSpPr>
          <p:cNvPr id="824" name="Google Shape;824;p69"/>
          <p:cNvSpPr txBox="1"/>
          <p:nvPr/>
        </p:nvSpPr>
        <p:spPr>
          <a:xfrm>
            <a:off x="1417534" y="2253052"/>
            <a:ext cx="2956956" cy="4524315"/>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1600">
                <a:solidFill>
                  <a:schemeClr val="dk1"/>
                </a:solidFill>
                <a:latin typeface="Arial"/>
                <a:ea typeface="Arial"/>
                <a:cs typeface="Arial"/>
                <a:sym typeface="Arial"/>
              </a:rPr>
              <a:t>Aquapak</a:t>
            </a:r>
            <a:endParaRPr sz="1600">
              <a:solidFill>
                <a:schemeClr val="dk1"/>
              </a:solidFill>
              <a:latin typeface="Arial"/>
              <a:ea typeface="Arial"/>
              <a:cs typeface="Arial"/>
              <a:sym typeface="Arial"/>
            </a:endParaRPr>
          </a:p>
          <a:p>
            <a:pPr marL="0" marR="0" lvl="0" indent="0" algn="l" rtl="0">
              <a:spcBef>
                <a:spcPts val="0"/>
              </a:spcBef>
              <a:spcAft>
                <a:spcPts val="0"/>
              </a:spcAft>
              <a:buNone/>
            </a:pPr>
            <a:r>
              <a:rPr lang="es" sz="1600">
                <a:solidFill>
                  <a:schemeClr val="dk1"/>
                </a:solidFill>
                <a:latin typeface="Arial"/>
                <a:ea typeface="Arial"/>
                <a:cs typeface="Arial"/>
                <a:sym typeface="Arial"/>
              </a:rPr>
              <a:t>Aquasure TAB10</a:t>
            </a:r>
            <a:endParaRPr/>
          </a:p>
          <a:p>
            <a:pPr marL="0" marR="0" lvl="0" indent="0" algn="l" rtl="0">
              <a:spcBef>
                <a:spcPts val="0"/>
              </a:spcBef>
              <a:spcAft>
                <a:spcPts val="0"/>
              </a:spcAft>
              <a:buNone/>
            </a:pPr>
            <a:r>
              <a:rPr lang="es" sz="1600">
                <a:solidFill>
                  <a:schemeClr val="dk1"/>
                </a:solidFill>
                <a:latin typeface="Arial"/>
                <a:ea typeface="Arial"/>
                <a:cs typeface="Arial"/>
                <a:sym typeface="Arial"/>
              </a:rPr>
              <a:t>DayOne Waterbag™</a:t>
            </a:r>
            <a:endParaRPr/>
          </a:p>
          <a:p>
            <a:pPr marL="0" marR="0" lvl="0" indent="0" algn="l" rtl="0">
              <a:spcBef>
                <a:spcPts val="0"/>
              </a:spcBef>
              <a:spcAft>
                <a:spcPts val="0"/>
              </a:spcAft>
              <a:buNone/>
            </a:pPr>
            <a:r>
              <a:rPr lang="es" sz="1600">
                <a:solidFill>
                  <a:schemeClr val="dk1"/>
                </a:solidFill>
                <a:latin typeface="Arial"/>
                <a:ea typeface="Arial"/>
                <a:cs typeface="Arial"/>
                <a:sym typeface="Arial"/>
              </a:rPr>
              <a:t>JAMEBI Solar Water Pasteurizer</a:t>
            </a:r>
            <a:endParaRPr/>
          </a:p>
          <a:p>
            <a:pPr marL="0" marR="0" lvl="0" indent="0" algn="l" rtl="0">
              <a:spcBef>
                <a:spcPts val="0"/>
              </a:spcBef>
              <a:spcAft>
                <a:spcPts val="0"/>
              </a:spcAft>
              <a:buNone/>
            </a:pPr>
            <a:r>
              <a:rPr lang="es" sz="1600">
                <a:solidFill>
                  <a:schemeClr val="dk1"/>
                </a:solidFill>
                <a:latin typeface="Arial"/>
                <a:ea typeface="Arial"/>
                <a:cs typeface="Arial"/>
                <a:sym typeface="Arial"/>
              </a:rPr>
              <a:t>SolarBag®</a:t>
            </a:r>
            <a:endParaRPr/>
          </a:p>
          <a:p>
            <a:pPr marL="0" marR="0" lvl="0" indent="0" algn="l" rtl="0">
              <a:spcBef>
                <a:spcPts val="0"/>
              </a:spcBef>
              <a:spcAft>
                <a:spcPts val="0"/>
              </a:spcAft>
              <a:buNone/>
            </a:pPr>
            <a:r>
              <a:rPr lang="es" sz="1600">
                <a:solidFill>
                  <a:schemeClr val="dk1"/>
                </a:solidFill>
                <a:latin typeface="Arial"/>
                <a:ea typeface="Arial"/>
                <a:cs typeface="Arial"/>
                <a:sym typeface="Arial"/>
              </a:rPr>
              <a:t>Lifestraw Family 1.0 y 2.0</a:t>
            </a:r>
            <a:endParaRPr/>
          </a:p>
          <a:p>
            <a:pPr marL="0" marR="0" lvl="0" indent="0" algn="l" rtl="0">
              <a:spcBef>
                <a:spcPts val="0"/>
              </a:spcBef>
              <a:spcAft>
                <a:spcPts val="0"/>
              </a:spcAft>
              <a:buNone/>
            </a:pPr>
            <a:r>
              <a:rPr lang="es" sz="1600">
                <a:solidFill>
                  <a:schemeClr val="dk1"/>
                </a:solidFill>
                <a:latin typeface="Arial"/>
                <a:ea typeface="Arial"/>
                <a:cs typeface="Arial"/>
                <a:sym typeface="Arial"/>
              </a:rPr>
              <a:t>Lifestraw community filter</a:t>
            </a:r>
            <a:endParaRPr/>
          </a:p>
          <a:p>
            <a:pPr marL="0" marR="0" lvl="0" indent="0" algn="l" rtl="0">
              <a:spcBef>
                <a:spcPts val="0"/>
              </a:spcBef>
              <a:spcAft>
                <a:spcPts val="0"/>
              </a:spcAft>
              <a:buNone/>
            </a:pPr>
            <a:r>
              <a:rPr lang="es" sz="1600">
                <a:solidFill>
                  <a:schemeClr val="dk1"/>
                </a:solidFill>
                <a:latin typeface="Arial"/>
                <a:ea typeface="Arial"/>
                <a:cs typeface="Arial"/>
                <a:sym typeface="Arial"/>
              </a:rPr>
              <a:t>P&amp;G Purifer of H20</a:t>
            </a:r>
            <a:endParaRPr/>
          </a:p>
          <a:p>
            <a:pPr marL="0" marR="0" lvl="0" indent="0" algn="l" rtl="0">
              <a:spcBef>
                <a:spcPts val="0"/>
              </a:spcBef>
              <a:spcAft>
                <a:spcPts val="0"/>
              </a:spcAft>
              <a:buNone/>
            </a:pPr>
            <a:r>
              <a:rPr lang="es" sz="1600">
                <a:solidFill>
                  <a:schemeClr val="dk1"/>
                </a:solidFill>
                <a:latin typeface="Arial"/>
                <a:ea typeface="Arial"/>
                <a:cs typeface="Arial"/>
                <a:sym typeface="Arial"/>
              </a:rPr>
              <a:t>Waterlogic Hybrid Filter</a:t>
            </a:r>
            <a:endParaRPr/>
          </a:p>
          <a:p>
            <a:pPr marL="0" marR="0" lvl="0" indent="0" algn="l" rtl="0">
              <a:spcBef>
                <a:spcPts val="0"/>
              </a:spcBef>
              <a:spcAft>
                <a:spcPts val="0"/>
              </a:spcAft>
              <a:buNone/>
            </a:pPr>
            <a:r>
              <a:rPr lang="es" sz="1600">
                <a:solidFill>
                  <a:schemeClr val="dk1"/>
                </a:solidFill>
                <a:latin typeface="Arial"/>
                <a:ea typeface="Arial"/>
                <a:cs typeface="Arial"/>
                <a:sym typeface="Arial"/>
              </a:rPr>
              <a:t>Sydney 905 purifier</a:t>
            </a:r>
            <a:endParaRPr/>
          </a:p>
          <a:p>
            <a:pPr marL="0" marR="0" lvl="0" indent="0" algn="l" rtl="0">
              <a:spcBef>
                <a:spcPts val="0"/>
              </a:spcBef>
              <a:spcAft>
                <a:spcPts val="0"/>
              </a:spcAft>
              <a:buNone/>
            </a:pPr>
            <a:r>
              <a:rPr lang="es" sz="1600">
                <a:solidFill>
                  <a:schemeClr val="dk1"/>
                </a:solidFill>
                <a:latin typeface="Arial"/>
                <a:ea typeface="Arial"/>
                <a:cs typeface="Arial"/>
                <a:sym typeface="Arial"/>
              </a:rPr>
              <a:t>ROAMFilter</a:t>
            </a:r>
            <a:endParaRPr sz="1600">
              <a:solidFill>
                <a:schemeClr val="dk1"/>
              </a:solidFill>
              <a:latin typeface="Arial"/>
              <a:ea typeface="Arial"/>
              <a:cs typeface="Arial"/>
              <a:sym typeface="Arial"/>
            </a:endParaRPr>
          </a:p>
          <a:p>
            <a:pPr marL="0" marR="0" lvl="0" indent="0" algn="l" rtl="0">
              <a:spcBef>
                <a:spcPts val="0"/>
              </a:spcBef>
              <a:spcAft>
                <a:spcPts val="0"/>
              </a:spcAft>
              <a:buNone/>
            </a:pPr>
            <a:r>
              <a:rPr lang="es" sz="1600">
                <a:solidFill>
                  <a:schemeClr val="dk1"/>
                </a:solidFill>
                <a:latin typeface="Arial"/>
                <a:ea typeface="Arial"/>
                <a:cs typeface="Arial"/>
                <a:sym typeface="Arial"/>
              </a:rPr>
              <a:t>Puri Bag</a:t>
            </a:r>
            <a:endParaRPr/>
          </a:p>
          <a:p>
            <a:pPr marL="0" marR="0" lvl="0" indent="0" algn="l" rtl="0">
              <a:spcBef>
                <a:spcPts val="0"/>
              </a:spcBef>
              <a:spcAft>
                <a:spcPts val="0"/>
              </a:spcAft>
              <a:buNone/>
            </a:pPr>
            <a:r>
              <a:rPr lang="es" sz="1600">
                <a:solidFill>
                  <a:schemeClr val="dk1"/>
                </a:solidFill>
                <a:latin typeface="Arial"/>
                <a:ea typeface="Arial"/>
                <a:cs typeface="Arial"/>
                <a:sym typeface="Arial"/>
              </a:rPr>
              <a:t>Drop2Drink </a:t>
            </a:r>
            <a:endParaRPr/>
          </a:p>
          <a:p>
            <a:pPr marL="0" marR="0" lvl="0" indent="0" algn="l" rtl="0">
              <a:spcBef>
                <a:spcPts val="0"/>
              </a:spcBef>
              <a:spcAft>
                <a:spcPts val="0"/>
              </a:spcAft>
              <a:buNone/>
            </a:pPr>
            <a:r>
              <a:rPr lang="es" sz="1600">
                <a:solidFill>
                  <a:schemeClr val="dk1"/>
                </a:solidFill>
                <a:latin typeface="Arial"/>
                <a:ea typeface="Arial"/>
                <a:cs typeface="Arial"/>
                <a:sym typeface="Arial"/>
              </a:rPr>
              <a:t>ORISA</a:t>
            </a:r>
            <a:endParaRPr/>
          </a:p>
          <a:p>
            <a:pPr marL="0" marR="0" lvl="0" indent="0" algn="l" rtl="0">
              <a:spcBef>
                <a:spcPts val="0"/>
              </a:spcBef>
              <a:spcAft>
                <a:spcPts val="0"/>
              </a:spcAft>
              <a:buNone/>
            </a:pPr>
            <a:endParaRPr sz="1600">
              <a:solidFill>
                <a:schemeClr val="dk1"/>
              </a:solidFill>
              <a:latin typeface="Arial"/>
              <a:ea typeface="Arial"/>
              <a:cs typeface="Arial"/>
              <a:sym typeface="Arial"/>
            </a:endParaRPr>
          </a:p>
          <a:p>
            <a:pPr marL="0" marR="0" lvl="0" indent="0" algn="l" rtl="0">
              <a:spcBef>
                <a:spcPts val="0"/>
              </a:spcBef>
              <a:spcAft>
                <a:spcPts val="0"/>
              </a:spcAft>
              <a:buNone/>
            </a:pPr>
            <a:endParaRPr sz="1600">
              <a:solidFill>
                <a:schemeClr val="dk1"/>
              </a:solidFill>
              <a:latin typeface="Arial"/>
              <a:ea typeface="Arial"/>
              <a:cs typeface="Arial"/>
              <a:sym typeface="Arial"/>
            </a:endParaRPr>
          </a:p>
          <a:p>
            <a:pPr marL="0" marR="0" lvl="0" indent="0" algn="ctr" rtl="0">
              <a:spcBef>
                <a:spcPts val="0"/>
              </a:spcBef>
              <a:spcAft>
                <a:spcPts val="0"/>
              </a:spcAft>
              <a:buNone/>
            </a:pPr>
            <a:endParaRPr sz="1600" b="1">
              <a:solidFill>
                <a:schemeClr val="dk1"/>
              </a:solidFill>
              <a:latin typeface="Arial"/>
              <a:ea typeface="Arial"/>
              <a:cs typeface="Arial"/>
              <a:sym typeface="Arial"/>
            </a:endParaRPr>
          </a:p>
        </p:txBody>
      </p:sp>
      <p:sp>
        <p:nvSpPr>
          <p:cNvPr id="825" name="Google Shape;825;p69"/>
          <p:cNvSpPr txBox="1"/>
          <p:nvPr/>
        </p:nvSpPr>
        <p:spPr>
          <a:xfrm>
            <a:off x="4440546" y="2177696"/>
            <a:ext cx="3516085" cy="5709215"/>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1500" dirty="0">
                <a:solidFill>
                  <a:schemeClr val="dk1"/>
                </a:solidFill>
                <a:latin typeface="Arial"/>
                <a:ea typeface="Arial"/>
                <a:cs typeface="Arial"/>
                <a:sym typeface="Arial"/>
              </a:rPr>
              <a:t>Aquatabs; Aquatabs Flo</a:t>
            </a:r>
            <a:endParaRPr sz="1500" dirty="0"/>
          </a:p>
          <a:p>
            <a:pPr marL="0" marR="0" lvl="0" indent="0" algn="l" rtl="0">
              <a:spcBef>
                <a:spcPts val="0"/>
              </a:spcBef>
              <a:spcAft>
                <a:spcPts val="0"/>
              </a:spcAft>
              <a:buNone/>
            </a:pPr>
            <a:r>
              <a:rPr lang="es" sz="1500" dirty="0">
                <a:solidFill>
                  <a:schemeClr val="dk1"/>
                </a:solidFill>
                <a:latin typeface="Arial"/>
                <a:ea typeface="Arial"/>
                <a:cs typeface="Arial"/>
                <a:sym typeface="Arial"/>
              </a:rPr>
              <a:t>Bishan Gari</a:t>
            </a:r>
            <a:endParaRPr sz="1500" dirty="0"/>
          </a:p>
          <a:p>
            <a:pPr marL="0" marR="0" lvl="0" indent="0" algn="l" rtl="0">
              <a:spcBef>
                <a:spcPts val="0"/>
              </a:spcBef>
              <a:spcAft>
                <a:spcPts val="0"/>
              </a:spcAft>
              <a:buNone/>
            </a:pPr>
            <a:r>
              <a:rPr lang="es" sz="1500" dirty="0">
                <a:solidFill>
                  <a:schemeClr val="dk1"/>
                </a:solidFill>
                <a:latin typeface="Arial"/>
                <a:ea typeface="Arial"/>
                <a:cs typeface="Arial"/>
                <a:sym typeface="Arial"/>
              </a:rPr>
              <a:t>BluAct; BlueQ™ 2-stage</a:t>
            </a:r>
            <a:endParaRPr sz="1500" dirty="0"/>
          </a:p>
          <a:p>
            <a:pPr marL="0" marR="0" lvl="0" indent="0" algn="l" rtl="0">
              <a:spcBef>
                <a:spcPts val="0"/>
              </a:spcBef>
              <a:spcAft>
                <a:spcPts val="0"/>
              </a:spcAft>
              <a:buNone/>
            </a:pPr>
            <a:r>
              <a:rPr lang="es" sz="1500" dirty="0">
                <a:solidFill>
                  <a:schemeClr val="dk1"/>
                </a:solidFill>
                <a:latin typeface="Arial"/>
                <a:ea typeface="Arial"/>
                <a:cs typeface="Arial"/>
                <a:sym typeface="Arial"/>
              </a:rPr>
              <a:t>Gongali Nanofilter </a:t>
            </a:r>
            <a:endParaRPr sz="1500" dirty="0"/>
          </a:p>
          <a:p>
            <a:pPr marL="0" marR="0" lvl="0" indent="0" algn="l" rtl="0">
              <a:spcBef>
                <a:spcPts val="0"/>
              </a:spcBef>
              <a:spcAft>
                <a:spcPts val="0"/>
              </a:spcAft>
              <a:buNone/>
            </a:pPr>
            <a:r>
              <a:rPr lang="es" sz="1500" dirty="0">
                <a:solidFill>
                  <a:schemeClr val="dk1"/>
                </a:solidFill>
                <a:latin typeface="Arial"/>
                <a:ea typeface="Arial"/>
                <a:cs typeface="Arial"/>
                <a:sym typeface="Arial"/>
              </a:rPr>
              <a:t>H2g0 Purifier</a:t>
            </a:r>
            <a:endParaRPr sz="1500" dirty="0"/>
          </a:p>
          <a:p>
            <a:pPr marL="0" marR="0" lvl="0" indent="0" algn="l" rtl="0">
              <a:spcBef>
                <a:spcPts val="0"/>
              </a:spcBef>
              <a:spcAft>
                <a:spcPts val="0"/>
              </a:spcAft>
              <a:buNone/>
            </a:pPr>
            <a:r>
              <a:rPr lang="es" sz="1500" dirty="0">
                <a:solidFill>
                  <a:schemeClr val="dk1"/>
                </a:solidFill>
                <a:latin typeface="Arial"/>
                <a:ea typeface="Arial"/>
                <a:cs typeface="Arial"/>
                <a:sym typeface="Arial"/>
              </a:rPr>
              <a:t>Katadyn Rapidyn Filter </a:t>
            </a:r>
            <a:endParaRPr sz="1500" dirty="0"/>
          </a:p>
          <a:p>
            <a:pPr marL="0" marR="0" lvl="0" indent="0" algn="l" rtl="0">
              <a:spcBef>
                <a:spcPts val="0"/>
              </a:spcBef>
              <a:spcAft>
                <a:spcPts val="0"/>
              </a:spcAft>
              <a:buNone/>
            </a:pPr>
            <a:r>
              <a:rPr lang="es" sz="1500" dirty="0">
                <a:solidFill>
                  <a:schemeClr val="dk1"/>
                </a:solidFill>
                <a:latin typeface="Arial"/>
                <a:ea typeface="Arial"/>
                <a:cs typeface="Arial"/>
                <a:sym typeface="Arial"/>
              </a:rPr>
              <a:t>Katadyn Bee Free</a:t>
            </a:r>
            <a:endParaRPr sz="1500" dirty="0"/>
          </a:p>
          <a:p>
            <a:pPr marL="0" marR="0" lvl="0" indent="0" algn="l" rtl="0">
              <a:spcBef>
                <a:spcPts val="0"/>
              </a:spcBef>
              <a:spcAft>
                <a:spcPts val="0"/>
              </a:spcAft>
              <a:buNone/>
            </a:pPr>
            <a:r>
              <a:rPr lang="es" sz="1500" dirty="0">
                <a:solidFill>
                  <a:schemeClr val="dk1"/>
                </a:solidFill>
                <a:latin typeface="Arial"/>
                <a:ea typeface="Arial"/>
                <a:cs typeface="Arial"/>
                <a:sym typeface="Arial"/>
              </a:rPr>
              <a:t>Mesita Azul ®</a:t>
            </a:r>
            <a:endParaRPr sz="1500" dirty="0"/>
          </a:p>
          <a:p>
            <a:pPr marL="0" marR="0" lvl="0" indent="0" algn="l" rtl="0">
              <a:spcBef>
                <a:spcPts val="0"/>
              </a:spcBef>
              <a:spcAft>
                <a:spcPts val="0"/>
              </a:spcAft>
              <a:buNone/>
            </a:pPr>
            <a:r>
              <a:rPr lang="es" sz="1500" dirty="0">
                <a:solidFill>
                  <a:schemeClr val="dk1"/>
                </a:solidFill>
                <a:latin typeface="Arial"/>
                <a:ea typeface="Arial"/>
                <a:cs typeface="Arial"/>
                <a:sym typeface="Arial"/>
              </a:rPr>
              <a:t>MNCH Filter </a:t>
            </a:r>
            <a:endParaRPr sz="1500" dirty="0"/>
          </a:p>
          <a:p>
            <a:pPr marL="0" marR="0" lvl="0" indent="0" algn="l" rtl="0">
              <a:spcBef>
                <a:spcPts val="0"/>
              </a:spcBef>
              <a:spcAft>
                <a:spcPts val="0"/>
              </a:spcAft>
              <a:buNone/>
            </a:pPr>
            <a:r>
              <a:rPr lang="es" sz="1500" dirty="0">
                <a:solidFill>
                  <a:schemeClr val="dk1"/>
                </a:solidFill>
                <a:latin typeface="Arial"/>
                <a:ea typeface="Arial"/>
                <a:cs typeface="Arial"/>
                <a:sym typeface="Arial"/>
              </a:rPr>
              <a:t>Nazava Water Filter</a:t>
            </a:r>
            <a:endParaRPr sz="1500" dirty="0"/>
          </a:p>
          <a:p>
            <a:pPr marL="0" marR="0" lvl="0" indent="0" algn="l" rtl="0">
              <a:spcBef>
                <a:spcPts val="0"/>
              </a:spcBef>
              <a:spcAft>
                <a:spcPts val="0"/>
              </a:spcAft>
              <a:buNone/>
            </a:pPr>
            <a:r>
              <a:rPr lang="es" sz="1500" dirty="0">
                <a:solidFill>
                  <a:schemeClr val="dk1"/>
                </a:solidFill>
                <a:latin typeface="Arial"/>
                <a:ea typeface="Arial"/>
                <a:cs typeface="Arial"/>
                <a:sym typeface="Arial"/>
              </a:rPr>
              <a:t>Oasis Water Purification Tablets*</a:t>
            </a:r>
            <a:endParaRPr sz="1500" dirty="0"/>
          </a:p>
          <a:p>
            <a:pPr marL="0" marR="0" lvl="0" indent="0" algn="l" rtl="0">
              <a:spcBef>
                <a:spcPts val="0"/>
              </a:spcBef>
              <a:spcAft>
                <a:spcPts val="0"/>
              </a:spcAft>
              <a:buNone/>
            </a:pPr>
            <a:r>
              <a:rPr lang="es" sz="1500" dirty="0">
                <a:solidFill>
                  <a:schemeClr val="dk1"/>
                </a:solidFill>
                <a:latin typeface="Arial"/>
                <a:ea typeface="Arial"/>
                <a:cs typeface="Arial"/>
                <a:sym typeface="Arial"/>
              </a:rPr>
              <a:t>Rubicon</a:t>
            </a:r>
            <a:endParaRPr sz="1500" dirty="0"/>
          </a:p>
          <a:p>
            <a:pPr marL="0" marR="0" lvl="0" indent="0" algn="l" rtl="0">
              <a:spcBef>
                <a:spcPts val="0"/>
              </a:spcBef>
              <a:spcAft>
                <a:spcPts val="0"/>
              </a:spcAft>
              <a:buNone/>
            </a:pPr>
            <a:r>
              <a:rPr lang="es" sz="1500" dirty="0">
                <a:solidFill>
                  <a:schemeClr val="dk1"/>
                </a:solidFill>
                <a:latin typeface="Arial"/>
                <a:ea typeface="Arial"/>
                <a:cs typeface="Arial"/>
                <a:sym typeface="Arial"/>
              </a:rPr>
              <a:t>SPOUTS Water Purifaaya Filter</a:t>
            </a:r>
            <a:endParaRPr sz="1500" dirty="0"/>
          </a:p>
          <a:p>
            <a:pPr marL="0" marR="0" lvl="0" indent="0" algn="l" rtl="0">
              <a:spcBef>
                <a:spcPts val="0"/>
              </a:spcBef>
              <a:spcAft>
                <a:spcPts val="0"/>
              </a:spcAft>
              <a:buNone/>
            </a:pPr>
            <a:r>
              <a:rPr lang="es" sz="1500" dirty="0">
                <a:solidFill>
                  <a:schemeClr val="dk1"/>
                </a:solidFill>
                <a:latin typeface="Arial"/>
                <a:ea typeface="Arial"/>
                <a:cs typeface="Arial"/>
                <a:sym typeface="Arial"/>
              </a:rPr>
              <a:t>Sydney 905 Filter</a:t>
            </a:r>
            <a:endParaRPr sz="1500" dirty="0"/>
          </a:p>
          <a:p>
            <a:pPr marL="0" marR="0" lvl="0" indent="0" algn="l" rtl="0">
              <a:spcBef>
                <a:spcPts val="0"/>
              </a:spcBef>
              <a:spcAft>
                <a:spcPts val="0"/>
              </a:spcAft>
              <a:buNone/>
            </a:pPr>
            <a:r>
              <a:rPr lang="es" sz="1500" dirty="0">
                <a:solidFill>
                  <a:schemeClr val="dk1"/>
                </a:solidFill>
                <a:latin typeface="Arial"/>
                <a:ea typeface="Arial"/>
                <a:cs typeface="Arial"/>
                <a:sym typeface="Arial"/>
              </a:rPr>
              <a:t>Tulip Table Top Water Filter</a:t>
            </a:r>
            <a:endParaRPr sz="1500" dirty="0"/>
          </a:p>
          <a:p>
            <a:pPr marL="0" marR="0" lvl="0" indent="0" algn="l" rtl="0">
              <a:spcBef>
                <a:spcPts val="0"/>
              </a:spcBef>
              <a:spcAft>
                <a:spcPts val="0"/>
              </a:spcAft>
              <a:buNone/>
            </a:pPr>
            <a:r>
              <a:rPr lang="es" sz="1500" dirty="0">
                <a:solidFill>
                  <a:schemeClr val="dk1"/>
                </a:solidFill>
                <a:latin typeface="Arial"/>
                <a:ea typeface="Arial"/>
                <a:cs typeface="Arial"/>
                <a:sym typeface="Arial"/>
              </a:rPr>
              <a:t>Uzima Filters UZ-01</a:t>
            </a:r>
            <a:endParaRPr sz="1500" dirty="0"/>
          </a:p>
          <a:p>
            <a:pPr marL="0" marR="0" lvl="0" indent="0" algn="l" rtl="0">
              <a:spcBef>
                <a:spcPts val="0"/>
              </a:spcBef>
              <a:spcAft>
                <a:spcPts val="0"/>
              </a:spcAft>
              <a:buNone/>
            </a:pPr>
            <a:r>
              <a:rPr lang="es" sz="1500" dirty="0">
                <a:solidFill>
                  <a:schemeClr val="dk1"/>
                </a:solidFill>
                <a:latin typeface="Arial"/>
                <a:ea typeface="Arial"/>
                <a:cs typeface="Arial"/>
                <a:sym typeface="Arial"/>
              </a:rPr>
              <a:t>VF 100 Home Filter</a:t>
            </a:r>
            <a:endParaRPr sz="1500" dirty="0"/>
          </a:p>
          <a:p>
            <a:pPr marL="0" marR="0" lvl="0" indent="0" algn="l" rtl="0">
              <a:spcBef>
                <a:spcPts val="0"/>
              </a:spcBef>
              <a:spcAft>
                <a:spcPts val="0"/>
              </a:spcAft>
              <a:buNone/>
            </a:pPr>
            <a:r>
              <a:rPr lang="es" sz="1500" dirty="0">
                <a:solidFill>
                  <a:schemeClr val="dk1"/>
                </a:solidFill>
                <a:latin typeface="Arial"/>
                <a:ea typeface="Arial"/>
                <a:cs typeface="Arial"/>
                <a:sym typeface="Arial"/>
              </a:rPr>
              <a:t>WATA-Standard™; Water Elephant; Wadi Solar; WaterMaker</a:t>
            </a:r>
            <a:endParaRPr sz="1500" dirty="0">
              <a:solidFill>
                <a:schemeClr val="dk1"/>
              </a:solidFill>
              <a:latin typeface="Arial"/>
              <a:ea typeface="Arial"/>
              <a:cs typeface="Arial"/>
              <a:sym typeface="Arial"/>
            </a:endParaRPr>
          </a:p>
          <a:p>
            <a:pPr marL="0" marR="0" lvl="0" indent="0" algn="l" rtl="0">
              <a:spcBef>
                <a:spcPts val="0"/>
              </a:spcBef>
              <a:spcAft>
                <a:spcPts val="0"/>
              </a:spcAft>
              <a:buNone/>
            </a:pPr>
            <a:r>
              <a:rPr lang="es" sz="1600" dirty="0">
                <a:solidFill>
                  <a:schemeClr val="dk1"/>
                </a:solidFill>
                <a:latin typeface="Arial"/>
                <a:ea typeface="Arial"/>
                <a:cs typeface="Arial"/>
                <a:sym typeface="Arial"/>
              </a:rPr>
              <a:t> </a:t>
            </a:r>
            <a:endParaRPr dirty="0"/>
          </a:p>
          <a:p>
            <a:pPr marL="0" marR="0" lvl="0" indent="0" algn="l" rtl="0">
              <a:spcBef>
                <a:spcPts val="0"/>
              </a:spcBef>
              <a:spcAft>
                <a:spcPts val="0"/>
              </a:spcAft>
              <a:buNone/>
            </a:pPr>
            <a:endParaRPr sz="1600" dirty="0">
              <a:solidFill>
                <a:schemeClr val="dk1"/>
              </a:solidFill>
              <a:latin typeface="Arial"/>
              <a:ea typeface="Arial"/>
              <a:cs typeface="Arial"/>
              <a:sym typeface="Arial"/>
            </a:endParaRPr>
          </a:p>
          <a:p>
            <a:pPr marL="0" marR="0" lvl="0" indent="0" algn="l" rtl="0">
              <a:spcBef>
                <a:spcPts val="0"/>
              </a:spcBef>
              <a:spcAft>
                <a:spcPts val="0"/>
              </a:spcAft>
              <a:buNone/>
            </a:pPr>
            <a:endParaRPr sz="1600" dirty="0">
              <a:solidFill>
                <a:schemeClr val="dk1"/>
              </a:solidFill>
              <a:latin typeface="Arial"/>
              <a:ea typeface="Arial"/>
              <a:cs typeface="Arial"/>
              <a:sym typeface="Arial"/>
            </a:endParaRPr>
          </a:p>
          <a:p>
            <a:pPr marL="0" marR="0" lvl="0" indent="0" algn="l" rtl="0">
              <a:spcBef>
                <a:spcPts val="0"/>
              </a:spcBef>
              <a:spcAft>
                <a:spcPts val="0"/>
              </a:spcAft>
              <a:buNone/>
            </a:pPr>
            <a:endParaRPr sz="1600" dirty="0">
              <a:solidFill>
                <a:schemeClr val="dk1"/>
              </a:solidFill>
              <a:latin typeface="Arial"/>
              <a:ea typeface="Arial"/>
              <a:cs typeface="Arial"/>
              <a:sym typeface="Arial"/>
            </a:endParaRPr>
          </a:p>
          <a:p>
            <a:pPr marL="0" marR="0" lvl="0" indent="0" algn="ctr" rtl="0">
              <a:spcBef>
                <a:spcPts val="0"/>
              </a:spcBef>
              <a:spcAft>
                <a:spcPts val="0"/>
              </a:spcAft>
              <a:buNone/>
            </a:pPr>
            <a:endParaRPr sz="1600" b="1" dirty="0">
              <a:solidFill>
                <a:schemeClr val="dk1"/>
              </a:solidFill>
              <a:latin typeface="Arial"/>
              <a:ea typeface="Arial"/>
              <a:cs typeface="Arial"/>
              <a:sym typeface="Arial"/>
            </a:endParaRPr>
          </a:p>
        </p:txBody>
      </p:sp>
      <p:sp>
        <p:nvSpPr>
          <p:cNvPr id="826" name="Google Shape;826;p69"/>
          <p:cNvSpPr txBox="1"/>
          <p:nvPr/>
        </p:nvSpPr>
        <p:spPr>
          <a:xfrm>
            <a:off x="8134266" y="2224394"/>
            <a:ext cx="3160816" cy="2062103"/>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1600" dirty="0">
                <a:solidFill>
                  <a:schemeClr val="dk1"/>
                </a:solidFill>
                <a:latin typeface="Arial"/>
                <a:ea typeface="Arial"/>
                <a:cs typeface="Arial"/>
                <a:sym typeface="Arial"/>
              </a:rPr>
              <a:t>Aquacare</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es" sz="1600" dirty="0">
                <a:solidFill>
                  <a:schemeClr val="dk1"/>
                </a:solidFill>
                <a:latin typeface="Arial"/>
                <a:ea typeface="Arial"/>
                <a:cs typeface="Arial"/>
                <a:sym typeface="Arial"/>
              </a:rPr>
              <a:t>Biocool CleanWater</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es" sz="1600" dirty="0">
                <a:solidFill>
                  <a:schemeClr val="dk1"/>
                </a:solidFill>
                <a:latin typeface="Arial"/>
                <a:ea typeface="Arial"/>
                <a:cs typeface="Arial"/>
                <a:sym typeface="Arial"/>
              </a:rPr>
              <a:t>Chloritard</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es" sz="1600" dirty="0">
                <a:solidFill>
                  <a:schemeClr val="dk1"/>
                </a:solidFill>
                <a:latin typeface="Arial"/>
                <a:ea typeface="Arial"/>
                <a:cs typeface="Arial"/>
                <a:sym typeface="Arial"/>
              </a:rPr>
              <a:t>GrifAid®M3</a:t>
            </a:r>
            <a:endParaRPr dirty="0"/>
          </a:p>
          <a:p>
            <a:pPr marL="0" marR="0" lvl="0" indent="0" algn="l" rtl="0">
              <a:spcBef>
                <a:spcPts val="0"/>
              </a:spcBef>
              <a:spcAft>
                <a:spcPts val="0"/>
              </a:spcAft>
              <a:buNone/>
            </a:pPr>
            <a:r>
              <a:rPr lang="es" sz="1600" dirty="0">
                <a:solidFill>
                  <a:schemeClr val="dk1"/>
                </a:solidFill>
                <a:latin typeface="Arial"/>
                <a:ea typeface="Arial"/>
                <a:cs typeface="Arial"/>
                <a:sym typeface="Arial"/>
              </a:rPr>
              <a:t>LifeFilta LFJC Jerrycan</a:t>
            </a:r>
            <a:endParaRPr dirty="0"/>
          </a:p>
          <a:p>
            <a:pPr marL="0" marR="0" lvl="0" indent="0" algn="l" rtl="0">
              <a:spcBef>
                <a:spcPts val="0"/>
              </a:spcBef>
              <a:spcAft>
                <a:spcPts val="0"/>
              </a:spcAft>
              <a:buNone/>
            </a:pPr>
            <a:r>
              <a:rPr lang="es" sz="1600" dirty="0">
                <a:solidFill>
                  <a:schemeClr val="dk1"/>
                </a:solidFill>
                <a:latin typeface="Arial"/>
                <a:ea typeface="Arial"/>
                <a:cs typeface="Arial"/>
                <a:sym typeface="Arial"/>
              </a:rPr>
              <a:t>Silverdyne</a:t>
            </a:r>
            <a:endParaRPr sz="1600" dirty="0">
              <a:solidFill>
                <a:schemeClr val="dk1"/>
              </a:solidFill>
              <a:latin typeface="Arial"/>
              <a:ea typeface="Arial"/>
              <a:cs typeface="Arial"/>
              <a:sym typeface="Arial"/>
            </a:endParaRPr>
          </a:p>
          <a:p>
            <a:pPr marL="0" marR="0" lvl="0" indent="0" algn="l" rtl="0">
              <a:spcBef>
                <a:spcPts val="0"/>
              </a:spcBef>
              <a:spcAft>
                <a:spcPts val="0"/>
              </a:spcAft>
              <a:buNone/>
            </a:pPr>
            <a:r>
              <a:rPr lang="es" sz="1600" dirty="0">
                <a:solidFill>
                  <a:schemeClr val="dk1"/>
                </a:solidFill>
                <a:latin typeface="Arial"/>
                <a:ea typeface="Arial"/>
                <a:cs typeface="Arial"/>
                <a:sym typeface="Arial"/>
              </a:rPr>
              <a:t>Tembo ceramic pot </a:t>
            </a:r>
            <a:endParaRPr dirty="0"/>
          </a:p>
          <a:p>
            <a:pPr marL="0" marR="0" lvl="0" indent="0" algn="l" rtl="0">
              <a:spcBef>
                <a:spcPts val="0"/>
              </a:spcBef>
              <a:spcAft>
                <a:spcPts val="0"/>
              </a:spcAft>
              <a:buNone/>
            </a:pPr>
            <a:endParaRPr sz="1600" dirty="0">
              <a:solidFill>
                <a:schemeClr val="dk1"/>
              </a:solidFill>
              <a:latin typeface="Arial"/>
              <a:ea typeface="Arial"/>
              <a:cs typeface="Arial"/>
              <a:sym typeface="Arial"/>
            </a:endParaRPr>
          </a:p>
        </p:txBody>
      </p:sp>
      <p:sp>
        <p:nvSpPr>
          <p:cNvPr id="827" name="Google Shape;827;p69"/>
          <p:cNvSpPr txBox="1"/>
          <p:nvPr/>
        </p:nvSpPr>
        <p:spPr>
          <a:xfrm>
            <a:off x="1689595" y="1675718"/>
            <a:ext cx="2819400" cy="646331"/>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1800" b="1">
                <a:solidFill>
                  <a:schemeClr val="dk1"/>
                </a:solidFill>
                <a:latin typeface="Arial"/>
                <a:ea typeface="Arial"/>
                <a:cs typeface="Arial"/>
                <a:sym typeface="Arial"/>
              </a:rPr>
              <a:t>Integral </a:t>
            </a:r>
            <a:endParaRPr/>
          </a:p>
          <a:p>
            <a:pPr marL="0" marR="0" lvl="0" indent="0" algn="l" rtl="0">
              <a:spcBef>
                <a:spcPts val="0"/>
              </a:spcBef>
              <a:spcAft>
                <a:spcPts val="0"/>
              </a:spcAft>
              <a:buNone/>
            </a:pPr>
            <a:r>
              <a:rPr lang="es" sz="1800" b="1">
                <a:solidFill>
                  <a:schemeClr val="dk1"/>
                </a:solidFill>
                <a:latin typeface="Arial"/>
                <a:ea typeface="Arial"/>
                <a:cs typeface="Arial"/>
                <a:sym typeface="Arial"/>
              </a:rPr>
              <a:t>★ ★ ★ o ★ ★</a:t>
            </a:r>
            <a:endParaRPr sz="1800" b="1">
              <a:solidFill>
                <a:schemeClr val="dk1"/>
              </a:solidFill>
              <a:latin typeface="Arial"/>
              <a:ea typeface="Arial"/>
              <a:cs typeface="Arial"/>
              <a:sym typeface="Arial"/>
            </a:endParaRPr>
          </a:p>
        </p:txBody>
      </p:sp>
      <p:sp>
        <p:nvSpPr>
          <p:cNvPr id="828" name="Google Shape;828;p69"/>
          <p:cNvSpPr txBox="1"/>
          <p:nvPr/>
        </p:nvSpPr>
        <p:spPr>
          <a:xfrm>
            <a:off x="4618181" y="1679482"/>
            <a:ext cx="2684813" cy="646331"/>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1800" b="1" dirty="0">
                <a:solidFill>
                  <a:schemeClr val="dk1"/>
                </a:solidFill>
                <a:latin typeface="Arial"/>
                <a:ea typeface="Arial"/>
                <a:cs typeface="Arial"/>
                <a:sym typeface="Arial"/>
              </a:rPr>
              <a:t>Selectiva </a:t>
            </a:r>
            <a:endParaRPr dirty="0"/>
          </a:p>
          <a:p>
            <a:pPr marL="0" marR="0" lvl="0" indent="0" algn="l" rtl="0">
              <a:spcBef>
                <a:spcPts val="0"/>
              </a:spcBef>
              <a:spcAft>
                <a:spcPts val="0"/>
              </a:spcAft>
              <a:buNone/>
            </a:pPr>
            <a:r>
              <a:rPr lang="es" sz="1800" b="1" dirty="0">
                <a:solidFill>
                  <a:schemeClr val="dk1"/>
                </a:solidFill>
                <a:latin typeface="Arial"/>
                <a:ea typeface="Arial"/>
                <a:cs typeface="Arial"/>
                <a:sym typeface="Arial"/>
              </a:rPr>
              <a:t>★ </a:t>
            </a:r>
            <a:endParaRPr dirty="0"/>
          </a:p>
        </p:txBody>
      </p:sp>
      <p:sp>
        <p:nvSpPr>
          <p:cNvPr id="829" name="Google Shape;829;p69"/>
          <p:cNvSpPr txBox="1"/>
          <p:nvPr/>
        </p:nvSpPr>
        <p:spPr>
          <a:xfrm>
            <a:off x="8134266" y="1656502"/>
            <a:ext cx="2684813" cy="646331"/>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1800" b="1">
                <a:solidFill>
                  <a:schemeClr val="dk1"/>
                </a:solidFill>
                <a:latin typeface="Arial"/>
                <a:ea typeface="Arial"/>
                <a:cs typeface="Arial"/>
                <a:sym typeface="Arial"/>
              </a:rPr>
              <a:t>Baja o nula </a:t>
            </a:r>
            <a:endParaRPr/>
          </a:p>
          <a:p>
            <a:pPr marL="0" marR="0" lvl="0" indent="0" algn="l" rtl="0">
              <a:spcBef>
                <a:spcPts val="0"/>
              </a:spcBef>
              <a:spcAft>
                <a:spcPts val="0"/>
              </a:spcAft>
              <a:buNone/>
            </a:pPr>
            <a:r>
              <a:rPr lang="es" sz="1800" b="1">
                <a:solidFill>
                  <a:schemeClr val="dk1"/>
                </a:solidFill>
                <a:latin typeface="Arial"/>
                <a:ea typeface="Arial"/>
                <a:cs typeface="Arial"/>
                <a:sym typeface="Arial"/>
              </a:rPr>
              <a:t>-  </a:t>
            </a:r>
            <a:endParaRPr/>
          </a:p>
        </p:txBody>
      </p:sp>
      <p:sp>
        <p:nvSpPr>
          <p:cNvPr id="830" name="Google Shape;830;p69"/>
          <p:cNvSpPr txBox="1"/>
          <p:nvPr/>
        </p:nvSpPr>
        <p:spPr>
          <a:xfrm>
            <a:off x="1" y="1423882"/>
            <a:ext cx="1716975" cy="646331"/>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1800" b="1">
                <a:solidFill>
                  <a:schemeClr val="dk1"/>
                </a:solidFill>
                <a:latin typeface="Arial"/>
                <a:ea typeface="Arial"/>
                <a:cs typeface="Arial"/>
                <a:sym typeface="Arial"/>
              </a:rPr>
              <a:t>Nivel de protección:</a:t>
            </a:r>
            <a:endParaRPr/>
          </a:p>
        </p:txBody>
      </p:sp>
      <p:sp>
        <p:nvSpPr>
          <p:cNvPr id="831" name="Google Shape;831;p69"/>
          <p:cNvSpPr txBox="1"/>
          <p:nvPr/>
        </p:nvSpPr>
        <p:spPr>
          <a:xfrm>
            <a:off x="7823200" y="6137992"/>
            <a:ext cx="4412239" cy="549640"/>
          </a:xfrm>
          <a:prstGeom prst="rect">
            <a:avLst/>
          </a:prstGeom>
          <a:noFill/>
          <a:ln>
            <a:noFill/>
          </a:ln>
        </p:spPr>
        <p:txBody>
          <a:bodyPr spcFirstLastPara="1" wrap="square" lIns="91425" tIns="45700" rIns="91425" bIns="45700" rtlCol="0" anchor="t" anchorCtr="0">
            <a:normAutofit/>
          </a:bodyPr>
          <a:lstStyle/>
          <a:p>
            <a:pPr marL="0" marR="0" lvl="0" indent="0" algn="r" rtl="0">
              <a:lnSpc>
                <a:spcPct val="90000"/>
              </a:lnSpc>
              <a:spcBef>
                <a:spcPts val="0"/>
              </a:spcBef>
              <a:spcAft>
                <a:spcPts val="0"/>
              </a:spcAft>
              <a:buClr>
                <a:schemeClr val="dk1"/>
              </a:buClr>
              <a:buSzPts val="1400"/>
              <a:buFont typeface="Arial"/>
              <a:buNone/>
            </a:pPr>
            <a:r>
              <a:rPr lang="es" sz="1400" b="0" i="0" u="sng">
                <a:solidFill>
                  <a:schemeClr val="hlink"/>
                </a:solidFill>
                <a:latin typeface="Arial"/>
                <a:ea typeface="Arial"/>
                <a:cs typeface="Arial"/>
                <a:sym typeface="Arial"/>
                <a:hlinkClick r:id="rId3"/>
              </a:rPr>
              <a:t>https://www.who.int/tools/international-scheme-to-evaluate-household-water-treatment-technologies</a:t>
            </a:r>
            <a:r>
              <a:rPr lang="es" sz="1400" b="0" i="0">
                <a:solidFill>
                  <a:schemeClr val="dk1"/>
                </a:solidFill>
                <a:latin typeface="Arial"/>
                <a:ea typeface="Arial"/>
                <a:cs typeface="Arial"/>
                <a:sym typeface="Arial"/>
              </a:rPr>
              <a:t> </a:t>
            </a:r>
            <a:endParaRPr sz="1400" b="0" i="0">
              <a:solidFill>
                <a:schemeClr val="dk1"/>
              </a:solidFill>
              <a:latin typeface="Arial"/>
              <a:ea typeface="Arial"/>
              <a:cs typeface="Arial"/>
              <a:sym typeface="Arial"/>
            </a:endParaRPr>
          </a:p>
        </p:txBody>
      </p:sp>
      <p:pic>
        <p:nvPicPr>
          <p:cNvPr id="832" name="Google Shape;832;p69" descr="Publication cover">
            <a:hlinkClick r:id="rId3"/>
          </p:cNvPr>
          <p:cNvPicPr preferRelativeResize="0"/>
          <p:nvPr/>
        </p:nvPicPr>
        <p:blipFill rotWithShape="1">
          <a:blip r:embed="rId4">
            <a:alphaModFix/>
          </a:blip>
          <a:srcRect/>
          <a:stretch/>
        </p:blipFill>
        <p:spPr>
          <a:xfrm>
            <a:off x="10248900" y="3576229"/>
            <a:ext cx="1776229" cy="2486721"/>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8"/>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5</a:t>
            </a:fld>
            <a:endParaRPr/>
          </a:p>
        </p:txBody>
      </p:sp>
      <p:sp>
        <p:nvSpPr>
          <p:cNvPr id="224" name="Google Shape;224;p28"/>
          <p:cNvSpPr txBox="1">
            <a:spLocks noGrp="1"/>
          </p:cNvSpPr>
          <p:nvPr>
            <p:ph type="body" idx="3"/>
          </p:nvPr>
        </p:nvSpPr>
        <p:spPr>
          <a:xfrm>
            <a:off x="839788" y="356992"/>
            <a:ext cx="10512425" cy="722508"/>
          </a:xfrm>
          <a:prstGeom prst="rect">
            <a:avLst/>
          </a:prstGeom>
          <a:noFill/>
          <a:ln>
            <a:noFill/>
          </a:ln>
        </p:spPr>
        <p:txBody>
          <a:bodyPr spcFirstLastPara="1" wrap="square" lIns="91425" tIns="45700" rIns="91425" bIns="45700" rtlCol="0" anchor="t" anchorCtr="0">
            <a:noAutofit/>
          </a:bodyPr>
          <a:lstStyle/>
          <a:p>
            <a:pPr marL="0" lvl="0" indent="0" algn="ctr" rtl="0">
              <a:lnSpc>
                <a:spcPct val="90000"/>
              </a:lnSpc>
              <a:spcBef>
                <a:spcPts val="0"/>
              </a:spcBef>
              <a:spcAft>
                <a:spcPts val="0"/>
              </a:spcAft>
              <a:buClr>
                <a:schemeClr val="dk2"/>
              </a:buClr>
              <a:buSzPts val="4400"/>
              <a:buNone/>
            </a:pPr>
            <a:r>
              <a:rPr lang="es" sz="3500" dirty="0"/>
              <a:t>¿Cuáles </a:t>
            </a:r>
            <a:r>
              <a:rPr lang="es" sz="3500" dirty="0">
                <a:solidFill>
                  <a:srgbClr val="009CDE"/>
                </a:solidFill>
              </a:rPr>
              <a:t>son las consecuencias de un suministro</a:t>
            </a:r>
            <a:r>
              <a:rPr lang="en" sz="3500" b="1" dirty="0">
                <a:solidFill>
                  <a:srgbClr val="009CDE"/>
                </a:solidFill>
              </a:rPr>
              <a:t> </a:t>
            </a:r>
            <a:r>
              <a:rPr lang="en" sz="3500" dirty="0">
                <a:solidFill>
                  <a:srgbClr val="009CDE"/>
                </a:solidFill>
              </a:rPr>
              <a:t>de agua deficiente en los establecimientos de salud?</a:t>
            </a:r>
            <a:endParaRPr sz="3500" dirty="0"/>
          </a:p>
        </p:txBody>
      </p:sp>
      <p:pic>
        <p:nvPicPr>
          <p:cNvPr id="225" name="Google Shape;225;p28" descr="A close up of a brick building&#10;&#10;Description generated with very high confidence"/>
          <p:cNvPicPr preferRelativeResize="0"/>
          <p:nvPr/>
        </p:nvPicPr>
        <p:blipFill rotWithShape="1">
          <a:blip r:embed="rId3">
            <a:alphaModFix/>
          </a:blip>
          <a:srcRect/>
          <a:stretch/>
        </p:blipFill>
        <p:spPr>
          <a:xfrm>
            <a:off x="1209390" y="1684988"/>
            <a:ext cx="3248121" cy="4636726"/>
          </a:xfrm>
          <a:prstGeom prst="rect">
            <a:avLst/>
          </a:prstGeom>
          <a:noFill/>
          <a:ln>
            <a:noFill/>
          </a:ln>
        </p:spPr>
      </p:pic>
      <p:pic>
        <p:nvPicPr>
          <p:cNvPr id="226" name="Google Shape;226;p28" descr="A dirty bathroom with a sink and a bathtub&#10;&#10;Description generated with high confidence"/>
          <p:cNvPicPr preferRelativeResize="0"/>
          <p:nvPr/>
        </p:nvPicPr>
        <p:blipFill rotWithShape="1">
          <a:blip r:embed="rId4">
            <a:alphaModFix/>
          </a:blip>
          <a:srcRect/>
          <a:stretch/>
        </p:blipFill>
        <p:spPr>
          <a:xfrm>
            <a:off x="4651328" y="1684988"/>
            <a:ext cx="3248121" cy="4636726"/>
          </a:xfrm>
          <a:prstGeom prst="rect">
            <a:avLst/>
          </a:prstGeom>
          <a:noFill/>
          <a:ln>
            <a:noFill/>
          </a:ln>
        </p:spPr>
      </p:pic>
      <p:pic>
        <p:nvPicPr>
          <p:cNvPr id="227" name="Google Shape;227;p28" descr="D:\Montgomery\My Home Space (H)\Presentations_Photos\Mali 2015 Workshop\IMG_1408.JPG"/>
          <p:cNvPicPr preferRelativeResize="0"/>
          <p:nvPr/>
        </p:nvPicPr>
        <p:blipFill rotWithShape="1">
          <a:blip r:embed="rId5">
            <a:alphaModFix/>
          </a:blip>
          <a:srcRect/>
          <a:stretch/>
        </p:blipFill>
        <p:spPr>
          <a:xfrm>
            <a:off x="8090592" y="1684988"/>
            <a:ext cx="3248120" cy="46367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9"/>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6</a:t>
            </a:fld>
            <a:endParaRPr/>
          </a:p>
        </p:txBody>
      </p:sp>
      <p:sp>
        <p:nvSpPr>
          <p:cNvPr id="234" name="Google Shape;234;p29"/>
          <p:cNvSpPr txBox="1"/>
          <p:nvPr/>
        </p:nvSpPr>
        <p:spPr>
          <a:xfrm>
            <a:off x="474681" y="875691"/>
            <a:ext cx="1995812" cy="553957"/>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1500" b="0" i="0" u="none" strike="noStrike" cap="none" dirty="0">
                <a:solidFill>
                  <a:schemeClr val="dk1"/>
                </a:solidFill>
                <a:latin typeface="Arial"/>
                <a:ea typeface="Arial"/>
                <a:cs typeface="Arial"/>
                <a:sym typeface="Arial"/>
              </a:rPr>
              <a:t>No hay agua potable o escasea</a:t>
            </a:r>
            <a:endParaRPr sz="1500" dirty="0"/>
          </a:p>
        </p:txBody>
      </p:sp>
      <p:sp>
        <p:nvSpPr>
          <p:cNvPr id="235" name="Google Shape;235;p29"/>
          <p:cNvSpPr txBox="1"/>
          <p:nvPr/>
        </p:nvSpPr>
        <p:spPr>
          <a:xfrm>
            <a:off x="3165712" y="897747"/>
            <a:ext cx="4343797" cy="400110"/>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000" b="0" i="0" u="none" strike="noStrike" cap="none">
                <a:solidFill>
                  <a:srgbClr val="09164D"/>
                </a:solidFill>
                <a:latin typeface="Arial"/>
                <a:ea typeface="Arial"/>
                <a:cs typeface="Arial"/>
                <a:sym typeface="Arial"/>
              </a:rPr>
              <a:t>Deshidratación del personal y los pacientes</a:t>
            </a:r>
            <a:endParaRPr/>
          </a:p>
        </p:txBody>
      </p:sp>
      <p:sp>
        <p:nvSpPr>
          <p:cNvPr id="236" name="Google Shape;236;p29"/>
          <p:cNvSpPr txBox="1"/>
          <p:nvPr/>
        </p:nvSpPr>
        <p:spPr>
          <a:xfrm>
            <a:off x="3528000" y="2062359"/>
            <a:ext cx="2623574" cy="400110"/>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000" b="0" i="0" u="none" strike="noStrike" cap="none">
                <a:solidFill>
                  <a:schemeClr val="dk2"/>
                </a:solidFill>
                <a:latin typeface="Arial"/>
                <a:ea typeface="Arial"/>
                <a:cs typeface="Arial"/>
                <a:sym typeface="Arial"/>
              </a:rPr>
              <a:t>Diarrea</a:t>
            </a:r>
            <a:endParaRPr/>
          </a:p>
        </p:txBody>
      </p:sp>
      <p:sp>
        <p:nvSpPr>
          <p:cNvPr id="237" name="Google Shape;237;p29"/>
          <p:cNvSpPr txBox="1"/>
          <p:nvPr/>
        </p:nvSpPr>
        <p:spPr>
          <a:xfrm>
            <a:off x="182839" y="2093344"/>
            <a:ext cx="2351361" cy="707886"/>
          </a:xfrm>
          <a:prstGeom prst="rect">
            <a:avLst/>
          </a:prstGeom>
          <a:noFill/>
          <a:ln w="9525" cap="flat" cmpd="sng">
            <a:solidFill>
              <a:schemeClr val="accent2"/>
            </a:solidFill>
            <a:prstDash val="solid"/>
            <a:round/>
            <a:headEnd type="none" w="sm" len="sm"/>
            <a:tailEnd type="none" w="sm" len="sm"/>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2000">
                <a:solidFill>
                  <a:schemeClr val="dk2"/>
                </a:solidFill>
                <a:latin typeface="Arial"/>
                <a:ea typeface="Arial"/>
                <a:cs typeface="Arial"/>
                <a:sym typeface="Arial"/>
              </a:rPr>
              <a:t>Agua contaminada</a:t>
            </a:r>
            <a:endParaRPr/>
          </a:p>
        </p:txBody>
      </p:sp>
      <p:sp>
        <p:nvSpPr>
          <p:cNvPr id="238" name="Google Shape;238;p29"/>
          <p:cNvSpPr txBox="1"/>
          <p:nvPr/>
        </p:nvSpPr>
        <p:spPr>
          <a:xfrm>
            <a:off x="502326" y="3104433"/>
            <a:ext cx="1988562" cy="784790"/>
          </a:xfrm>
          <a:prstGeom prst="rect">
            <a:avLst/>
          </a:prstGeom>
          <a:noFill/>
          <a:ln w="9525" cap="flat" cmpd="sng">
            <a:solidFill>
              <a:srgbClr val="551735"/>
            </a:solidFill>
            <a:prstDash val="solid"/>
            <a:round/>
            <a:headEnd type="none" w="sm" len="sm"/>
            <a:tailEnd type="none" w="sm" len="sm"/>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1500" dirty="0">
                <a:solidFill>
                  <a:srgbClr val="7030A0"/>
                </a:solidFill>
                <a:latin typeface="Arial"/>
                <a:ea typeface="Arial"/>
                <a:cs typeface="Arial"/>
                <a:sym typeface="Arial"/>
              </a:rPr>
              <a:t>No hay agua suficiente para la higiene de las manos</a:t>
            </a:r>
            <a:endParaRPr sz="1500" dirty="0"/>
          </a:p>
        </p:txBody>
      </p:sp>
      <p:sp>
        <p:nvSpPr>
          <p:cNvPr id="239" name="Google Shape;239;p29"/>
          <p:cNvSpPr txBox="1"/>
          <p:nvPr/>
        </p:nvSpPr>
        <p:spPr>
          <a:xfrm>
            <a:off x="502684" y="4882100"/>
            <a:ext cx="1988562" cy="1015622"/>
          </a:xfrm>
          <a:prstGeom prst="rect">
            <a:avLst/>
          </a:prstGeom>
          <a:noFill/>
          <a:ln w="9525" cap="flat" cmpd="sng">
            <a:solidFill>
              <a:srgbClr val="8D7511"/>
            </a:solidFill>
            <a:prstDash val="solid"/>
            <a:round/>
            <a:headEnd type="none" w="sm" len="sm"/>
            <a:tailEnd type="none" w="sm" len="sm"/>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1500" dirty="0">
                <a:solidFill>
                  <a:srgbClr val="8D7511"/>
                </a:solidFill>
                <a:latin typeface="Arial"/>
                <a:ea typeface="Arial"/>
                <a:cs typeface="Arial"/>
                <a:sym typeface="Arial"/>
              </a:rPr>
              <a:t>Falta de agua suficiente para la limpieza, las duchas o los retretes</a:t>
            </a:r>
            <a:endParaRPr sz="1500" dirty="0"/>
          </a:p>
        </p:txBody>
      </p:sp>
      <p:sp>
        <p:nvSpPr>
          <p:cNvPr id="240" name="Google Shape;240;p29"/>
          <p:cNvSpPr txBox="1"/>
          <p:nvPr/>
        </p:nvSpPr>
        <p:spPr>
          <a:xfrm>
            <a:off x="4694856" y="2469861"/>
            <a:ext cx="3499382" cy="707886"/>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000" b="0">
                <a:solidFill>
                  <a:schemeClr val="dk2"/>
                </a:solidFill>
                <a:latin typeface="Arial"/>
                <a:ea typeface="Arial"/>
                <a:cs typeface="Arial"/>
                <a:sym typeface="Arial"/>
              </a:rPr>
              <a:t>Brotes de enfermedades transmitidas por el agua (p. ej., el cólera)</a:t>
            </a:r>
            <a:endParaRPr/>
          </a:p>
        </p:txBody>
      </p:sp>
      <p:cxnSp>
        <p:nvCxnSpPr>
          <p:cNvPr id="241" name="Google Shape;241;p29"/>
          <p:cNvCxnSpPr>
            <a:stCxn id="234" idx="3"/>
          </p:cNvCxnSpPr>
          <p:nvPr/>
        </p:nvCxnSpPr>
        <p:spPr>
          <a:xfrm>
            <a:off x="2470493" y="1152670"/>
            <a:ext cx="1987200" cy="698264"/>
          </a:xfrm>
          <a:prstGeom prst="straightConnector1">
            <a:avLst/>
          </a:prstGeom>
          <a:noFill/>
          <a:ln w="57150" cap="flat" cmpd="sng">
            <a:solidFill>
              <a:schemeClr val="dk1"/>
            </a:solidFill>
            <a:prstDash val="solid"/>
            <a:miter lim="800000"/>
            <a:headEnd type="none" w="sm" len="sm"/>
            <a:tailEnd type="triangle" w="med" len="med"/>
          </a:ln>
        </p:spPr>
      </p:cxnSp>
      <p:cxnSp>
        <p:nvCxnSpPr>
          <p:cNvPr id="242" name="Google Shape;242;p29"/>
          <p:cNvCxnSpPr>
            <a:stCxn id="237" idx="3"/>
            <a:endCxn id="236" idx="1"/>
          </p:cNvCxnSpPr>
          <p:nvPr/>
        </p:nvCxnSpPr>
        <p:spPr>
          <a:xfrm rot="10800000" flipH="1">
            <a:off x="2534200" y="2262487"/>
            <a:ext cx="993900" cy="184800"/>
          </a:xfrm>
          <a:prstGeom prst="straightConnector1">
            <a:avLst/>
          </a:prstGeom>
          <a:noFill/>
          <a:ln w="57150" cap="flat" cmpd="sng">
            <a:solidFill>
              <a:schemeClr val="dk2"/>
            </a:solidFill>
            <a:prstDash val="solid"/>
            <a:miter lim="800000"/>
            <a:headEnd type="none" w="sm" len="sm"/>
            <a:tailEnd type="triangle" w="med" len="med"/>
          </a:ln>
        </p:spPr>
      </p:cxnSp>
      <p:cxnSp>
        <p:nvCxnSpPr>
          <p:cNvPr id="243" name="Google Shape;243;p29"/>
          <p:cNvCxnSpPr/>
          <p:nvPr/>
        </p:nvCxnSpPr>
        <p:spPr>
          <a:xfrm>
            <a:off x="2551053" y="2533712"/>
            <a:ext cx="2234898" cy="419743"/>
          </a:xfrm>
          <a:prstGeom prst="straightConnector1">
            <a:avLst/>
          </a:prstGeom>
          <a:noFill/>
          <a:ln w="57150" cap="flat" cmpd="sng">
            <a:solidFill>
              <a:schemeClr val="dk2"/>
            </a:solidFill>
            <a:prstDash val="solid"/>
            <a:miter lim="800000"/>
            <a:headEnd type="none" w="sm" len="sm"/>
            <a:tailEnd type="triangle" w="med" len="med"/>
          </a:ln>
        </p:spPr>
      </p:cxnSp>
      <p:cxnSp>
        <p:nvCxnSpPr>
          <p:cNvPr id="244" name="Google Shape;244;p29"/>
          <p:cNvCxnSpPr/>
          <p:nvPr/>
        </p:nvCxnSpPr>
        <p:spPr>
          <a:xfrm>
            <a:off x="2507574" y="3975847"/>
            <a:ext cx="859555" cy="0"/>
          </a:xfrm>
          <a:prstGeom prst="straightConnector1">
            <a:avLst/>
          </a:prstGeom>
          <a:noFill/>
          <a:ln w="57150" cap="flat" cmpd="sng">
            <a:solidFill>
              <a:srgbClr val="7030A0"/>
            </a:solidFill>
            <a:prstDash val="solid"/>
            <a:miter lim="800000"/>
            <a:headEnd type="none" w="sm" len="sm"/>
            <a:tailEnd type="triangle" w="med" len="med"/>
          </a:ln>
        </p:spPr>
      </p:cxnSp>
      <p:sp>
        <p:nvSpPr>
          <p:cNvPr id="245" name="Google Shape;245;p29"/>
          <p:cNvSpPr txBox="1"/>
          <p:nvPr/>
        </p:nvSpPr>
        <p:spPr>
          <a:xfrm>
            <a:off x="3367129" y="3397664"/>
            <a:ext cx="4638689" cy="1015663"/>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000" b="0">
                <a:solidFill>
                  <a:srgbClr val="7030A0"/>
                </a:solidFill>
                <a:latin typeface="Arial"/>
                <a:ea typeface="Arial"/>
                <a:cs typeface="Arial"/>
                <a:sym typeface="Arial"/>
              </a:rPr>
              <a:t>Propagación de infecciones; riesgos para la salud de los pacientes y del personal; incapacidad para controlar los brotes epidémicos</a:t>
            </a:r>
            <a:endParaRPr/>
          </a:p>
        </p:txBody>
      </p:sp>
      <p:sp>
        <p:nvSpPr>
          <p:cNvPr id="246" name="Google Shape;246;p29"/>
          <p:cNvSpPr txBox="1"/>
          <p:nvPr/>
        </p:nvSpPr>
        <p:spPr>
          <a:xfrm>
            <a:off x="4349181" y="4657574"/>
            <a:ext cx="5019460" cy="707886"/>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000" b="0">
                <a:solidFill>
                  <a:srgbClr val="8D7511"/>
                </a:solidFill>
                <a:latin typeface="Arial"/>
                <a:ea typeface="Arial"/>
                <a:cs typeface="Arial"/>
                <a:sym typeface="Arial"/>
              </a:rPr>
              <a:t>Propagación de la contaminación fecal, infecciones resistentes a los antimicrobianos</a:t>
            </a:r>
            <a:endParaRPr/>
          </a:p>
        </p:txBody>
      </p:sp>
      <p:cxnSp>
        <p:nvCxnSpPr>
          <p:cNvPr id="247" name="Google Shape;247;p29"/>
          <p:cNvCxnSpPr/>
          <p:nvPr/>
        </p:nvCxnSpPr>
        <p:spPr>
          <a:xfrm rot="10800000" flipH="1">
            <a:off x="2513105" y="4242307"/>
            <a:ext cx="903457" cy="1579823"/>
          </a:xfrm>
          <a:prstGeom prst="straightConnector1">
            <a:avLst/>
          </a:prstGeom>
          <a:noFill/>
          <a:ln w="57150" cap="flat" cmpd="sng">
            <a:solidFill>
              <a:srgbClr val="8D7511"/>
            </a:solidFill>
            <a:prstDash val="solid"/>
            <a:miter lim="800000"/>
            <a:headEnd type="none" w="sm" len="sm"/>
            <a:tailEnd type="triangle" w="med" len="med"/>
          </a:ln>
        </p:spPr>
      </p:cxnSp>
      <p:sp>
        <p:nvSpPr>
          <p:cNvPr id="248" name="Google Shape;248;p29"/>
          <p:cNvSpPr txBox="1"/>
          <p:nvPr/>
        </p:nvSpPr>
        <p:spPr>
          <a:xfrm>
            <a:off x="3243842" y="5524724"/>
            <a:ext cx="5815463" cy="1323399"/>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000" b="0" dirty="0">
                <a:solidFill>
                  <a:srgbClr val="8D7511"/>
                </a:solidFill>
                <a:latin typeface="Arial"/>
                <a:ea typeface="Arial"/>
                <a:cs typeface="Arial"/>
                <a:sym typeface="Arial"/>
              </a:rPr>
              <a:t>Suciedad visible, malos olores, disminución de la solicitud de servicios sanitarios y de la confianza en estos, menor satisfacción y motivación por parte del personal</a:t>
            </a:r>
            <a:endParaRPr dirty="0"/>
          </a:p>
        </p:txBody>
      </p:sp>
      <p:cxnSp>
        <p:nvCxnSpPr>
          <p:cNvPr id="249" name="Google Shape;249;p29"/>
          <p:cNvCxnSpPr/>
          <p:nvPr/>
        </p:nvCxnSpPr>
        <p:spPr>
          <a:xfrm>
            <a:off x="2470493" y="3975847"/>
            <a:ext cx="1846336" cy="1166972"/>
          </a:xfrm>
          <a:prstGeom prst="straightConnector1">
            <a:avLst/>
          </a:prstGeom>
          <a:noFill/>
          <a:ln w="57150" cap="flat" cmpd="sng">
            <a:solidFill>
              <a:srgbClr val="7030A0"/>
            </a:solidFill>
            <a:prstDash val="solid"/>
            <a:miter lim="800000"/>
            <a:headEnd type="none" w="sm" len="sm"/>
            <a:tailEnd type="triangle" w="med" len="med"/>
          </a:ln>
        </p:spPr>
      </p:cxnSp>
      <p:cxnSp>
        <p:nvCxnSpPr>
          <p:cNvPr id="250" name="Google Shape;250;p29"/>
          <p:cNvCxnSpPr/>
          <p:nvPr/>
        </p:nvCxnSpPr>
        <p:spPr>
          <a:xfrm>
            <a:off x="2516295" y="5822129"/>
            <a:ext cx="817552" cy="290948"/>
          </a:xfrm>
          <a:prstGeom prst="straightConnector1">
            <a:avLst/>
          </a:prstGeom>
          <a:noFill/>
          <a:ln w="57150" cap="flat" cmpd="sng">
            <a:solidFill>
              <a:srgbClr val="8D7511"/>
            </a:solidFill>
            <a:prstDash val="solid"/>
            <a:miter lim="800000"/>
            <a:headEnd type="none" w="sm" len="sm"/>
            <a:tailEnd type="triangle" w="med" len="med"/>
          </a:ln>
        </p:spPr>
      </p:cxnSp>
      <p:sp>
        <p:nvSpPr>
          <p:cNvPr id="251" name="Google Shape;251;p29"/>
          <p:cNvSpPr txBox="1"/>
          <p:nvPr/>
        </p:nvSpPr>
        <p:spPr>
          <a:xfrm>
            <a:off x="159649" y="81857"/>
            <a:ext cx="11562181" cy="793833"/>
          </a:xfrm>
          <a:prstGeom prst="rect">
            <a:avLst/>
          </a:prstGeom>
          <a:noFill/>
          <a:ln>
            <a:noFill/>
          </a:ln>
        </p:spPr>
        <p:txBody>
          <a:bodyPr spcFirstLastPara="1" wrap="square" lIns="91425" tIns="45700" rIns="91425" bIns="45700" rtlCol="0" anchor="t" anchorCtr="0">
            <a:noAutofit/>
          </a:bodyPr>
          <a:lstStyle/>
          <a:p>
            <a:pPr marL="0" marR="0" lvl="0" indent="0" algn="ctr" rtl="0">
              <a:lnSpc>
                <a:spcPct val="90000"/>
              </a:lnSpc>
              <a:spcBef>
                <a:spcPts val="0"/>
              </a:spcBef>
              <a:spcAft>
                <a:spcPts val="0"/>
              </a:spcAft>
              <a:buClr>
                <a:srgbClr val="009CDE"/>
              </a:buClr>
              <a:buSzPts val="4000"/>
              <a:buFont typeface="Arial Narrow"/>
              <a:buNone/>
            </a:pPr>
            <a:r>
              <a:rPr lang="es" sz="4000" b="1" i="0" u="none" dirty="0">
                <a:solidFill>
                  <a:srgbClr val="009CDE"/>
                </a:solidFill>
                <a:latin typeface="Arial Narrow"/>
                <a:ea typeface="Arial Narrow"/>
                <a:cs typeface="Arial Narrow"/>
                <a:sym typeface="Arial Narrow"/>
              </a:rPr>
              <a:t>Repercusiones de un suministro de agua deficiente</a:t>
            </a:r>
            <a:endParaRPr dirty="0"/>
          </a:p>
        </p:txBody>
      </p:sp>
      <p:cxnSp>
        <p:nvCxnSpPr>
          <p:cNvPr id="252" name="Google Shape;252;p29"/>
          <p:cNvCxnSpPr>
            <a:stCxn id="234" idx="3"/>
          </p:cNvCxnSpPr>
          <p:nvPr/>
        </p:nvCxnSpPr>
        <p:spPr>
          <a:xfrm>
            <a:off x="2470493" y="1152670"/>
            <a:ext cx="595200" cy="8564"/>
          </a:xfrm>
          <a:prstGeom prst="straightConnector1">
            <a:avLst/>
          </a:prstGeom>
          <a:noFill/>
          <a:ln w="57150" cap="flat" cmpd="sng">
            <a:solidFill>
              <a:schemeClr val="dk1"/>
            </a:solidFill>
            <a:prstDash val="solid"/>
            <a:miter lim="800000"/>
            <a:headEnd type="none" w="sm" len="sm"/>
            <a:tailEnd type="triangle" w="med" len="med"/>
          </a:ln>
        </p:spPr>
      </p:cxnSp>
      <p:sp>
        <p:nvSpPr>
          <p:cNvPr id="253" name="Google Shape;253;p29"/>
          <p:cNvSpPr txBox="1"/>
          <p:nvPr/>
        </p:nvSpPr>
        <p:spPr>
          <a:xfrm>
            <a:off x="4714849" y="1426438"/>
            <a:ext cx="3218159" cy="400110"/>
          </a:xfrm>
          <a:prstGeom prst="rect">
            <a:avLst/>
          </a:prstGeom>
          <a:noFill/>
          <a:ln>
            <a:noFill/>
          </a:ln>
        </p:spPr>
        <p:txBody>
          <a:bodyPr spcFirstLastPara="1" wrap="square" lIns="91425" tIns="45700" rIns="91425" bIns="45700" rtlCol="0" anchor="t" anchorCtr="0">
            <a:spAutoFit/>
          </a:bodyPr>
          <a:lstStyle/>
          <a:p>
            <a:pPr marL="0" marR="0" lvl="0" indent="0" algn="l" rtl="0">
              <a:spcBef>
                <a:spcPts val="0"/>
              </a:spcBef>
              <a:spcAft>
                <a:spcPts val="0"/>
              </a:spcAft>
              <a:buNone/>
            </a:pPr>
            <a:r>
              <a:rPr lang="es" sz="2000" b="0">
                <a:solidFill>
                  <a:schemeClr val="dk1"/>
                </a:solidFill>
                <a:latin typeface="Arial"/>
                <a:ea typeface="Arial"/>
                <a:cs typeface="Arial"/>
                <a:sym typeface="Arial"/>
              </a:rPr>
              <a:t>Imposibilidad de tomar medicamentos</a:t>
            </a:r>
            <a:endParaRPr/>
          </a:p>
        </p:txBody>
      </p:sp>
      <p:pic>
        <p:nvPicPr>
          <p:cNvPr id="254" name="Google Shape;254;p29" descr="A bathroom with a white door&#10;&#10;Description generated with very high confidence"/>
          <p:cNvPicPr preferRelativeResize="0"/>
          <p:nvPr/>
        </p:nvPicPr>
        <p:blipFill rotWithShape="1">
          <a:blip r:embed="rId3">
            <a:alphaModFix/>
          </a:blip>
          <a:srcRect b="-7137"/>
          <a:stretch/>
        </p:blipFill>
        <p:spPr>
          <a:xfrm>
            <a:off x="8847756" y="3397664"/>
            <a:ext cx="3335628" cy="3713503"/>
          </a:xfrm>
          <a:prstGeom prst="rect">
            <a:avLst/>
          </a:prstGeom>
          <a:noFill/>
          <a:ln>
            <a:noFill/>
          </a:ln>
          <a:effectLst>
            <a:outerShdw blurRad="292100" dist="139700" dir="2700000" algn="tl" rotWithShape="0">
              <a:srgbClr val="333333">
                <a:alpha val="64705"/>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0"/>
          <p:cNvSpPr txBox="1">
            <a:spLocks noGrp="1"/>
          </p:cNvSpPr>
          <p:nvPr>
            <p:ph type="title"/>
          </p:nvPr>
        </p:nvSpPr>
        <p:spPr>
          <a:xfrm>
            <a:off x="838200" y="365125"/>
            <a:ext cx="10515600" cy="714375"/>
          </a:xfrm>
          <a:prstGeom prst="rect">
            <a:avLst/>
          </a:prstGeom>
          <a:noFill/>
          <a:ln>
            <a:noFill/>
          </a:ln>
        </p:spPr>
        <p:txBody>
          <a:bodyPr spcFirstLastPara="1" wrap="square" lIns="91425" tIns="45700" rIns="91425" bIns="45700" rtlCol="0" anchor="t" anchorCtr="0">
            <a:noAutofit/>
          </a:bodyPr>
          <a:lstStyle/>
          <a:p>
            <a:pPr marL="0" lvl="0" indent="0" algn="ctr" rtl="0">
              <a:lnSpc>
                <a:spcPct val="90000"/>
              </a:lnSpc>
              <a:spcBef>
                <a:spcPts val="0"/>
              </a:spcBef>
              <a:spcAft>
                <a:spcPts val="0"/>
              </a:spcAft>
              <a:buClr>
                <a:schemeClr val="dk2"/>
              </a:buClr>
              <a:buSzPts val="4400"/>
              <a:buFont typeface="Arial Narrow"/>
              <a:buNone/>
            </a:pPr>
            <a:r>
              <a:rPr lang="es" sz="4400"/>
              <a:t>¿Cuáles son las necesidades mínimas de agua (y las normas correspondientes) en un establecimiento de salud? </a:t>
            </a:r>
            <a:endParaRPr/>
          </a:p>
        </p:txBody>
      </p:sp>
      <p:sp>
        <p:nvSpPr>
          <p:cNvPr id="261" name="Google Shape;261;p30"/>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7</a:t>
            </a:fld>
            <a:endParaRPr/>
          </a:p>
        </p:txBody>
      </p:sp>
      <p:pic>
        <p:nvPicPr>
          <p:cNvPr id="262" name="Google Shape;262;p30" descr="A person standing in front of a door&#10;&#10;Description generated with very high confidence"/>
          <p:cNvPicPr preferRelativeResize="0"/>
          <p:nvPr/>
        </p:nvPicPr>
        <p:blipFill rotWithShape="1">
          <a:blip r:embed="rId3">
            <a:alphaModFix/>
          </a:blip>
          <a:srcRect l="6995" r="8564" b="1"/>
          <a:stretch/>
        </p:blipFill>
        <p:spPr>
          <a:xfrm>
            <a:off x="573315" y="2291508"/>
            <a:ext cx="3544698" cy="3869027"/>
          </a:xfrm>
          <a:prstGeom prst="rect">
            <a:avLst/>
          </a:prstGeom>
          <a:noFill/>
          <a:ln>
            <a:noFill/>
          </a:ln>
        </p:spPr>
      </p:pic>
      <p:pic>
        <p:nvPicPr>
          <p:cNvPr id="263" name="Google Shape;263;p30" descr="Two people standing in front of a building&#10;&#10;Description generated with high confidence"/>
          <p:cNvPicPr preferRelativeResize="0"/>
          <p:nvPr/>
        </p:nvPicPr>
        <p:blipFill rotWithShape="1">
          <a:blip r:embed="rId4">
            <a:alphaModFix/>
          </a:blip>
          <a:srcRect l="3405" r="12873" b="3"/>
          <a:stretch/>
        </p:blipFill>
        <p:spPr>
          <a:xfrm>
            <a:off x="4550821" y="2291508"/>
            <a:ext cx="3544698" cy="3869027"/>
          </a:xfrm>
          <a:prstGeom prst="rect">
            <a:avLst/>
          </a:prstGeom>
          <a:noFill/>
          <a:ln>
            <a:noFill/>
          </a:ln>
        </p:spPr>
      </p:pic>
      <p:pic>
        <p:nvPicPr>
          <p:cNvPr id="264" name="Google Shape;264;p30" descr="C:\Users\montgomerym\AppData\Local\Microsoft\Windows\Temporary Internet Files\Content.Word\Mali 2016 (44).jpg"/>
          <p:cNvPicPr preferRelativeResize="0"/>
          <p:nvPr/>
        </p:nvPicPr>
        <p:blipFill rotWithShape="1">
          <a:blip r:embed="rId5">
            <a:alphaModFix/>
          </a:blip>
          <a:srcRect l="31823" r="20307" b="2"/>
          <a:stretch/>
        </p:blipFill>
        <p:spPr>
          <a:xfrm>
            <a:off x="8456656" y="2291507"/>
            <a:ext cx="3544698" cy="3913095"/>
          </a:xfrm>
          <a:prstGeom prst="rect">
            <a:avLst/>
          </a:prstGeom>
          <a:noFill/>
          <a:ln>
            <a:noFill/>
          </a:ln>
        </p:spPr>
      </p:pic>
      <p:grpSp>
        <p:nvGrpSpPr>
          <p:cNvPr id="265" name="Google Shape;265;p30"/>
          <p:cNvGrpSpPr/>
          <p:nvPr/>
        </p:nvGrpSpPr>
        <p:grpSpPr>
          <a:xfrm>
            <a:off x="11103515" y="1404180"/>
            <a:ext cx="743136" cy="734102"/>
            <a:chOff x="9555224" y="5116370"/>
            <a:chExt cx="1161098" cy="1171184"/>
          </a:xfrm>
        </p:grpSpPr>
        <p:pic>
          <p:nvPicPr>
            <p:cNvPr id="266" name="Google Shape;266;p30" descr="Shape&#10;&#10;Description automatically generated with low confidence"/>
            <p:cNvPicPr preferRelativeResize="0"/>
            <p:nvPr/>
          </p:nvPicPr>
          <p:blipFill rotWithShape="1">
            <a:blip r:embed="rId6">
              <a:alphaModFix/>
            </a:blip>
            <a:srcRect/>
            <a:stretch/>
          </p:blipFill>
          <p:spPr>
            <a:xfrm>
              <a:off x="9623552" y="5313519"/>
              <a:ext cx="1004243" cy="847983"/>
            </a:xfrm>
            <a:prstGeom prst="rect">
              <a:avLst/>
            </a:prstGeom>
            <a:noFill/>
            <a:ln>
              <a:noFill/>
            </a:ln>
          </p:spPr>
        </p:pic>
        <p:sp>
          <p:nvSpPr>
            <p:cNvPr id="267" name="Google Shape;267;p30"/>
            <p:cNvSpPr/>
            <p:nvPr/>
          </p:nvSpPr>
          <p:spPr>
            <a:xfrm>
              <a:off x="9555224" y="5116370"/>
              <a:ext cx="1161098" cy="1171184"/>
            </a:xfrm>
            <a:prstGeom prst="ellipse">
              <a:avLst/>
            </a:prstGeom>
            <a:noFill/>
            <a:ln w="19050" cap="flat" cmpd="sng">
              <a:solidFill>
                <a:srgbClr val="02020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68" name="Google Shape;268;p30"/>
          <p:cNvGrpSpPr/>
          <p:nvPr/>
        </p:nvGrpSpPr>
        <p:grpSpPr>
          <a:xfrm>
            <a:off x="11015665" y="226675"/>
            <a:ext cx="1362074" cy="1215351"/>
            <a:chOff x="10705811" y="275913"/>
            <a:chExt cx="1689559" cy="1684742"/>
          </a:xfrm>
        </p:grpSpPr>
        <p:pic>
          <p:nvPicPr>
            <p:cNvPr id="269" name="Google Shape;269;p30"/>
            <p:cNvPicPr preferRelativeResize="0"/>
            <p:nvPr/>
          </p:nvPicPr>
          <p:blipFill rotWithShape="1">
            <a:blip r:embed="rId7">
              <a:alphaModFix/>
            </a:blip>
            <a:srcRect/>
            <a:stretch/>
          </p:blipFill>
          <p:spPr>
            <a:xfrm>
              <a:off x="10727487" y="275913"/>
              <a:ext cx="1030462" cy="1030462"/>
            </a:xfrm>
            <a:prstGeom prst="rect">
              <a:avLst/>
            </a:prstGeom>
            <a:noFill/>
            <a:ln>
              <a:noFill/>
            </a:ln>
          </p:spPr>
        </p:pic>
        <p:sp>
          <p:nvSpPr>
            <p:cNvPr id="270" name="Google Shape;270;p30"/>
            <p:cNvSpPr txBox="1"/>
            <p:nvPr/>
          </p:nvSpPr>
          <p:spPr>
            <a:xfrm>
              <a:off x="10705811" y="1407649"/>
              <a:ext cx="1689559" cy="553006"/>
            </a:xfrm>
            <a:prstGeom prst="rect">
              <a:avLst/>
            </a:prstGeom>
            <a:noFill/>
            <a:ln>
              <a:noFill/>
            </a:ln>
          </p:spPr>
          <p:txBody>
            <a:bodyPr spcFirstLastPara="1" wrap="square" lIns="91425" tIns="45700" rIns="91425" bIns="45700" rtlCol="0" anchor="t" anchorCtr="0">
              <a:noAutofit/>
            </a:bodyPr>
            <a:lstStyle/>
            <a:p>
              <a:pPr marL="0" marR="0" lvl="0" indent="0" algn="l" rtl="0">
                <a:lnSpc>
                  <a:spcPct val="90000"/>
                </a:lnSpc>
                <a:spcBef>
                  <a:spcPts val="0"/>
                </a:spcBef>
                <a:spcAft>
                  <a:spcPts val="0"/>
                </a:spcAft>
                <a:buClr>
                  <a:srgbClr val="002060"/>
                </a:buClr>
                <a:buSzPts val="2000"/>
                <a:buFont typeface="Arial"/>
                <a:buNone/>
              </a:pPr>
              <a:r>
                <a:rPr lang="es" sz="2000">
                  <a:solidFill>
                    <a:srgbClr val="002060"/>
                  </a:solidFill>
                  <a:latin typeface="Arial"/>
                  <a:ea typeface="Arial"/>
                  <a:cs typeface="Arial"/>
                  <a:sym typeface="Arial"/>
                </a:rPr>
                <a:t>2 min.</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1"/>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8</a:t>
            </a:fld>
            <a:endParaRPr/>
          </a:p>
        </p:txBody>
      </p:sp>
      <p:pic>
        <p:nvPicPr>
          <p:cNvPr id="277" name="Google Shape;277;p31" descr="A picture containing tree, outdoor, sky, grass&#10;&#10;Description automatically generated"/>
          <p:cNvPicPr preferRelativeResize="0"/>
          <p:nvPr/>
        </p:nvPicPr>
        <p:blipFill rotWithShape="1">
          <a:blip r:embed="rId3">
            <a:alphaModFix/>
          </a:blip>
          <a:srcRect/>
          <a:stretch/>
        </p:blipFill>
        <p:spPr>
          <a:xfrm>
            <a:off x="968914" y="679923"/>
            <a:ext cx="3651759" cy="5498154"/>
          </a:xfrm>
          <a:prstGeom prst="rect">
            <a:avLst/>
          </a:prstGeom>
          <a:noFill/>
          <a:ln>
            <a:noFill/>
          </a:ln>
        </p:spPr>
      </p:pic>
      <p:grpSp>
        <p:nvGrpSpPr>
          <p:cNvPr id="278" name="Google Shape;278;p31"/>
          <p:cNvGrpSpPr/>
          <p:nvPr/>
        </p:nvGrpSpPr>
        <p:grpSpPr>
          <a:xfrm>
            <a:off x="5730763" y="385833"/>
            <a:ext cx="5969222" cy="5969222"/>
            <a:chOff x="1496372" y="2710"/>
            <a:chExt cx="5969222" cy="5969222"/>
          </a:xfrm>
        </p:grpSpPr>
        <p:sp>
          <p:nvSpPr>
            <p:cNvPr id="279" name="Google Shape;279;p31"/>
            <p:cNvSpPr/>
            <p:nvPr/>
          </p:nvSpPr>
          <p:spPr>
            <a:xfrm>
              <a:off x="2183576" y="689914"/>
              <a:ext cx="4594814" cy="4594814"/>
            </a:xfrm>
            <a:prstGeom prst="blockArc">
              <a:avLst>
                <a:gd name="adj1" fmla="val 10800000"/>
                <a:gd name="adj2" fmla="val 16200000"/>
                <a:gd name="adj3" fmla="val 4642"/>
              </a:avLst>
            </a:prstGeom>
            <a:solidFill>
              <a:srgbClr val="A7CCEE"/>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0" name="Google Shape;280;p31"/>
            <p:cNvSpPr/>
            <p:nvPr/>
          </p:nvSpPr>
          <p:spPr>
            <a:xfrm>
              <a:off x="2183576" y="689914"/>
              <a:ext cx="4594814" cy="4594814"/>
            </a:xfrm>
            <a:prstGeom prst="blockArc">
              <a:avLst>
                <a:gd name="adj1" fmla="val 5400000"/>
                <a:gd name="adj2" fmla="val 10800000"/>
                <a:gd name="adj3" fmla="val 4642"/>
              </a:avLst>
            </a:prstGeom>
            <a:solidFill>
              <a:srgbClr val="A7CCEE"/>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1" name="Google Shape;281;p31"/>
            <p:cNvSpPr/>
            <p:nvPr/>
          </p:nvSpPr>
          <p:spPr>
            <a:xfrm>
              <a:off x="2183576" y="689914"/>
              <a:ext cx="4594814" cy="4594814"/>
            </a:xfrm>
            <a:prstGeom prst="blockArc">
              <a:avLst>
                <a:gd name="adj1" fmla="val 0"/>
                <a:gd name="adj2" fmla="val 5400000"/>
                <a:gd name="adj3" fmla="val 4642"/>
              </a:avLst>
            </a:prstGeom>
            <a:solidFill>
              <a:srgbClr val="A7CCEE"/>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2" name="Google Shape;282;p31"/>
            <p:cNvSpPr/>
            <p:nvPr/>
          </p:nvSpPr>
          <p:spPr>
            <a:xfrm>
              <a:off x="2183576" y="689914"/>
              <a:ext cx="4594814" cy="4594814"/>
            </a:xfrm>
            <a:prstGeom prst="blockArc">
              <a:avLst>
                <a:gd name="adj1" fmla="val 16200000"/>
                <a:gd name="adj2" fmla="val 0"/>
                <a:gd name="adj3" fmla="val 4642"/>
              </a:avLst>
            </a:prstGeom>
            <a:solidFill>
              <a:srgbClr val="A7CCEE"/>
            </a:solidFill>
            <a:ln>
              <a:noFill/>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3" name="Google Shape;283;p31"/>
            <p:cNvSpPr/>
            <p:nvPr/>
          </p:nvSpPr>
          <p:spPr>
            <a:xfrm>
              <a:off x="3423095" y="1929433"/>
              <a:ext cx="2115776" cy="2115776"/>
            </a:xfrm>
            <a:prstGeom prst="ellipse">
              <a:avLst/>
            </a:prstGeom>
            <a:solidFill>
              <a:schemeClr val="lt1"/>
            </a:solidFill>
            <a:ln w="12700" cap="flat" cmpd="sng">
              <a:solidFill>
                <a:srgbClr val="008ECD"/>
              </a:solidFill>
              <a:prstDash val="solid"/>
              <a:miter lim="800000"/>
              <a:headEnd type="none" w="sm" len="sm"/>
              <a:tailEnd type="none" w="sm" len="sm"/>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4" name="Google Shape;284;p31"/>
            <p:cNvSpPr txBox="1"/>
            <p:nvPr/>
          </p:nvSpPr>
          <p:spPr>
            <a:xfrm>
              <a:off x="3732943" y="2239281"/>
              <a:ext cx="1496080" cy="1496080"/>
            </a:xfrm>
            <a:prstGeom prst="rect">
              <a:avLst/>
            </a:prstGeom>
            <a:noFill/>
            <a:ln>
              <a:noFill/>
            </a:ln>
          </p:spPr>
          <p:txBody>
            <a:bodyPr spcFirstLastPara="1" wrap="square" lIns="29200" tIns="29200" rIns="29200" bIns="29200" rtlCol="0" anchor="ctr" anchorCtr="0">
              <a:noAutofit/>
            </a:bodyPr>
            <a:lstStyle/>
            <a:p>
              <a:pPr marL="0" marR="0" lvl="0" indent="0" algn="ctr" rtl="0">
                <a:lnSpc>
                  <a:spcPct val="90000"/>
                </a:lnSpc>
                <a:spcBef>
                  <a:spcPts val="0"/>
                </a:spcBef>
                <a:spcAft>
                  <a:spcPts val="0"/>
                </a:spcAft>
                <a:buClr>
                  <a:schemeClr val="lt1"/>
                </a:buClr>
                <a:buSzPts val="2300"/>
                <a:buFont typeface="Arial Narrow"/>
                <a:buNone/>
              </a:pPr>
              <a:r>
                <a:rPr lang="es" sz="2300">
                  <a:solidFill>
                    <a:schemeClr val="lt1"/>
                  </a:solidFill>
                  <a:latin typeface="Arial Narrow"/>
                  <a:ea typeface="Arial Narrow"/>
                  <a:cs typeface="Arial Narrow"/>
                  <a:sym typeface="Arial Narrow"/>
                </a:rPr>
                <a:t>Necesidades básicas de agua </a:t>
              </a:r>
              <a:endParaRPr/>
            </a:p>
          </p:txBody>
        </p:sp>
        <p:sp>
          <p:nvSpPr>
            <p:cNvPr id="285" name="Google Shape;285;p31"/>
            <p:cNvSpPr/>
            <p:nvPr/>
          </p:nvSpPr>
          <p:spPr>
            <a:xfrm>
              <a:off x="3740461" y="2710"/>
              <a:ext cx="1481043" cy="1481043"/>
            </a:xfrm>
            <a:prstGeom prst="ellipse">
              <a:avLst/>
            </a:prstGeom>
            <a:solidFill>
              <a:schemeClr val="lt1"/>
            </a:solidFill>
            <a:ln w="12700" cap="flat" cmpd="sng">
              <a:solidFill>
                <a:srgbClr val="008ECD"/>
              </a:solidFill>
              <a:prstDash val="solid"/>
              <a:miter lim="800000"/>
              <a:headEnd type="none" w="sm" len="sm"/>
              <a:tailEnd type="none" w="sm" len="sm"/>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6" name="Google Shape;286;p31"/>
            <p:cNvSpPr txBox="1"/>
            <p:nvPr/>
          </p:nvSpPr>
          <p:spPr>
            <a:xfrm>
              <a:off x="3957355" y="219604"/>
              <a:ext cx="1047255" cy="1047255"/>
            </a:xfrm>
            <a:prstGeom prst="rect">
              <a:avLst/>
            </a:prstGeom>
            <a:noFill/>
            <a:ln>
              <a:noFill/>
            </a:ln>
          </p:spPr>
          <p:txBody>
            <a:bodyPr spcFirstLastPara="1" wrap="square" lIns="25400" tIns="25400" rIns="25400" bIns="25400" rtlCol="0" anchor="ctr" anchorCtr="0">
              <a:noAutofit/>
            </a:bodyPr>
            <a:lstStyle/>
            <a:p>
              <a:pPr marL="0" marR="0" lvl="0" indent="0" algn="ctr" rtl="0">
                <a:lnSpc>
                  <a:spcPct val="90000"/>
                </a:lnSpc>
                <a:spcBef>
                  <a:spcPts val="0"/>
                </a:spcBef>
                <a:spcAft>
                  <a:spcPts val="0"/>
                </a:spcAft>
                <a:buClr>
                  <a:schemeClr val="lt1"/>
                </a:buClr>
                <a:buSzPts val="2000"/>
                <a:buFont typeface="Arial Narrow"/>
                <a:buNone/>
              </a:pPr>
              <a:r>
                <a:rPr lang="es" sz="2000">
                  <a:solidFill>
                    <a:schemeClr val="lt1"/>
                  </a:solidFill>
                  <a:latin typeface="Arial Narrow"/>
                  <a:ea typeface="Arial Narrow"/>
                  <a:cs typeface="Arial Narrow"/>
                  <a:sym typeface="Arial Narrow"/>
                </a:rPr>
                <a:t>Disponibilidad</a:t>
              </a:r>
              <a:endParaRPr/>
            </a:p>
          </p:txBody>
        </p:sp>
        <p:sp>
          <p:nvSpPr>
            <p:cNvPr id="287" name="Google Shape;287;p31"/>
            <p:cNvSpPr/>
            <p:nvPr/>
          </p:nvSpPr>
          <p:spPr>
            <a:xfrm>
              <a:off x="5984551" y="2246800"/>
              <a:ext cx="1481043" cy="1481043"/>
            </a:xfrm>
            <a:prstGeom prst="ellipse">
              <a:avLst/>
            </a:prstGeom>
            <a:solidFill>
              <a:schemeClr val="lt1"/>
            </a:solidFill>
            <a:ln w="12700" cap="flat" cmpd="sng">
              <a:solidFill>
                <a:srgbClr val="008ECD"/>
              </a:solidFill>
              <a:prstDash val="solid"/>
              <a:miter lim="800000"/>
              <a:headEnd type="none" w="sm" len="sm"/>
              <a:tailEnd type="none" w="sm" len="sm"/>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88" name="Google Shape;288;p31"/>
            <p:cNvSpPr txBox="1"/>
            <p:nvPr/>
          </p:nvSpPr>
          <p:spPr>
            <a:xfrm>
              <a:off x="6201445" y="2463694"/>
              <a:ext cx="1047255" cy="1047255"/>
            </a:xfrm>
            <a:prstGeom prst="rect">
              <a:avLst/>
            </a:prstGeom>
            <a:noFill/>
            <a:ln>
              <a:noFill/>
            </a:ln>
          </p:spPr>
          <p:txBody>
            <a:bodyPr spcFirstLastPara="1" wrap="square" lIns="25400" tIns="25400" rIns="25400" bIns="25400" rtlCol="0" anchor="ctr" anchorCtr="0">
              <a:noAutofit/>
            </a:bodyPr>
            <a:lstStyle/>
            <a:p>
              <a:pPr marL="0" marR="0" lvl="0" indent="0" algn="ctr" rtl="0">
                <a:lnSpc>
                  <a:spcPct val="90000"/>
                </a:lnSpc>
                <a:spcBef>
                  <a:spcPts val="0"/>
                </a:spcBef>
                <a:spcAft>
                  <a:spcPts val="0"/>
                </a:spcAft>
                <a:buClr>
                  <a:schemeClr val="lt1"/>
                </a:buClr>
                <a:buSzPts val="2000"/>
                <a:buFont typeface="Arial Narrow"/>
                <a:buNone/>
              </a:pPr>
              <a:r>
                <a:rPr lang="es" sz="2000">
                  <a:solidFill>
                    <a:schemeClr val="lt1"/>
                  </a:solidFill>
                  <a:latin typeface="Arial Narrow"/>
                  <a:ea typeface="Arial Narrow"/>
                  <a:cs typeface="Arial Narrow"/>
                  <a:sym typeface="Arial Narrow"/>
                </a:rPr>
                <a:t>Calidad </a:t>
              </a:r>
              <a:endParaRPr/>
            </a:p>
          </p:txBody>
        </p:sp>
        <p:sp>
          <p:nvSpPr>
            <p:cNvPr id="289" name="Google Shape;289;p31"/>
            <p:cNvSpPr/>
            <p:nvPr/>
          </p:nvSpPr>
          <p:spPr>
            <a:xfrm>
              <a:off x="3740461" y="4490889"/>
              <a:ext cx="1481043" cy="1481043"/>
            </a:xfrm>
            <a:prstGeom prst="ellipse">
              <a:avLst/>
            </a:prstGeom>
            <a:solidFill>
              <a:schemeClr val="lt1"/>
            </a:solidFill>
            <a:ln w="12700" cap="flat" cmpd="sng">
              <a:solidFill>
                <a:srgbClr val="008ECD"/>
              </a:solidFill>
              <a:prstDash val="solid"/>
              <a:miter lim="800000"/>
              <a:headEnd type="none" w="sm" len="sm"/>
              <a:tailEnd type="none" w="sm" len="sm"/>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0" name="Google Shape;290;p31"/>
            <p:cNvSpPr txBox="1"/>
            <p:nvPr/>
          </p:nvSpPr>
          <p:spPr>
            <a:xfrm>
              <a:off x="3957355" y="4707783"/>
              <a:ext cx="1047255" cy="1047255"/>
            </a:xfrm>
            <a:prstGeom prst="rect">
              <a:avLst/>
            </a:prstGeom>
            <a:noFill/>
            <a:ln>
              <a:noFill/>
            </a:ln>
          </p:spPr>
          <p:txBody>
            <a:bodyPr spcFirstLastPara="1" wrap="square" lIns="25400" tIns="25400" rIns="25400" bIns="25400" rtlCol="0" anchor="ctr" anchorCtr="0">
              <a:noAutofit/>
            </a:bodyPr>
            <a:lstStyle/>
            <a:p>
              <a:pPr marL="0" marR="0" lvl="0" indent="0" algn="ctr" rtl="0">
                <a:lnSpc>
                  <a:spcPct val="90000"/>
                </a:lnSpc>
                <a:spcBef>
                  <a:spcPts val="0"/>
                </a:spcBef>
                <a:spcAft>
                  <a:spcPts val="0"/>
                </a:spcAft>
                <a:buClr>
                  <a:schemeClr val="lt1"/>
                </a:buClr>
                <a:buSzPts val="2000"/>
                <a:buFont typeface="Arial Narrow"/>
                <a:buNone/>
              </a:pPr>
              <a:r>
                <a:rPr lang="es" sz="2000">
                  <a:solidFill>
                    <a:schemeClr val="lt1"/>
                  </a:solidFill>
                  <a:latin typeface="Arial Narrow"/>
                  <a:ea typeface="Arial Narrow"/>
                  <a:cs typeface="Arial Narrow"/>
                  <a:sym typeface="Arial Narrow"/>
                </a:rPr>
                <a:t>Fiabilidad</a:t>
              </a:r>
              <a:endParaRPr sz="2000">
                <a:solidFill>
                  <a:schemeClr val="lt1"/>
                </a:solidFill>
                <a:latin typeface="Arial Narrow"/>
                <a:ea typeface="Arial Narrow"/>
                <a:cs typeface="Arial Narrow"/>
                <a:sym typeface="Arial Narrow"/>
              </a:endParaRPr>
            </a:p>
          </p:txBody>
        </p:sp>
        <p:sp>
          <p:nvSpPr>
            <p:cNvPr id="291" name="Google Shape;291;p31"/>
            <p:cNvSpPr/>
            <p:nvPr/>
          </p:nvSpPr>
          <p:spPr>
            <a:xfrm>
              <a:off x="1496372" y="2246800"/>
              <a:ext cx="1481043" cy="1481043"/>
            </a:xfrm>
            <a:prstGeom prst="ellipse">
              <a:avLst/>
            </a:prstGeom>
            <a:solidFill>
              <a:schemeClr val="lt1"/>
            </a:solidFill>
            <a:ln w="12700" cap="flat" cmpd="sng">
              <a:solidFill>
                <a:srgbClr val="008ECD"/>
              </a:solidFill>
              <a:prstDash val="solid"/>
              <a:miter lim="800000"/>
              <a:headEnd type="none" w="sm" len="sm"/>
              <a:tailEnd type="none" w="sm" len="sm"/>
            </a:ln>
          </p:spPr>
          <p:txBody>
            <a:bodyPr spcFirstLastPara="1" wrap="square" lIns="91425" tIns="91425" rIns="91425" bIns="91425" rtlCol="0" anchor="ctr" anchorCtr="0">
              <a:noAutofit/>
            </a:bodyPr>
            <a:lstStyle/>
            <a:p>
              <a:pPr marL="0" lvl="0" indent="0" algn="l" rtl="0">
                <a:spcBef>
                  <a:spcPts val="0"/>
                </a:spcBef>
                <a:spcAft>
                  <a:spcPts val="0"/>
                </a:spcAft>
                <a:buNone/>
              </a:pPr>
              <a:endParaRPr/>
            </a:p>
          </p:txBody>
        </p:sp>
        <p:sp>
          <p:nvSpPr>
            <p:cNvPr id="292" name="Google Shape;292;p31"/>
            <p:cNvSpPr txBox="1"/>
            <p:nvPr/>
          </p:nvSpPr>
          <p:spPr>
            <a:xfrm>
              <a:off x="1713266" y="2463694"/>
              <a:ext cx="1047255" cy="1047255"/>
            </a:xfrm>
            <a:prstGeom prst="rect">
              <a:avLst/>
            </a:prstGeom>
            <a:noFill/>
            <a:ln>
              <a:noFill/>
            </a:ln>
          </p:spPr>
          <p:txBody>
            <a:bodyPr spcFirstLastPara="1" wrap="square" lIns="25400" tIns="25400" rIns="25400" bIns="25400" rtlCol="0" anchor="ctr" anchorCtr="0">
              <a:noAutofit/>
            </a:bodyPr>
            <a:lstStyle/>
            <a:p>
              <a:pPr marL="0" marR="0" lvl="0" indent="0" algn="ctr" rtl="0">
                <a:lnSpc>
                  <a:spcPct val="90000"/>
                </a:lnSpc>
                <a:spcBef>
                  <a:spcPts val="0"/>
                </a:spcBef>
                <a:spcAft>
                  <a:spcPts val="0"/>
                </a:spcAft>
                <a:buClr>
                  <a:schemeClr val="lt1"/>
                </a:buClr>
                <a:buSzPts val="2000"/>
                <a:buFont typeface="Arial Narrow"/>
                <a:buNone/>
              </a:pPr>
              <a:r>
                <a:rPr lang="es" sz="2000">
                  <a:solidFill>
                    <a:schemeClr val="lt1"/>
                  </a:solidFill>
                  <a:latin typeface="Arial Narrow"/>
                  <a:ea typeface="Arial Narrow"/>
                  <a:cs typeface="Arial Narrow"/>
                  <a:sym typeface="Arial Narrow"/>
                </a:rPr>
                <a:t>Cantidad </a:t>
              </a:r>
              <a:endParaRPr/>
            </a:p>
          </p:txBody>
        </p:sp>
      </p:grpSp>
      <p:grpSp>
        <p:nvGrpSpPr>
          <p:cNvPr id="293" name="Google Shape;293;p31"/>
          <p:cNvGrpSpPr/>
          <p:nvPr/>
        </p:nvGrpSpPr>
        <p:grpSpPr>
          <a:xfrm>
            <a:off x="11246391" y="5988790"/>
            <a:ext cx="743136" cy="734102"/>
            <a:chOff x="9555224" y="5116370"/>
            <a:chExt cx="1161098" cy="1171184"/>
          </a:xfrm>
        </p:grpSpPr>
        <p:pic>
          <p:nvPicPr>
            <p:cNvPr id="294" name="Google Shape;294;p31" descr="Shape&#10;&#10;Description automatically generated with low confidence"/>
            <p:cNvPicPr preferRelativeResize="0"/>
            <p:nvPr/>
          </p:nvPicPr>
          <p:blipFill rotWithShape="1">
            <a:blip r:embed="rId4">
              <a:alphaModFix/>
            </a:blip>
            <a:srcRect/>
            <a:stretch/>
          </p:blipFill>
          <p:spPr>
            <a:xfrm>
              <a:off x="9623552" y="5313519"/>
              <a:ext cx="1004243" cy="847983"/>
            </a:xfrm>
            <a:prstGeom prst="rect">
              <a:avLst/>
            </a:prstGeom>
            <a:noFill/>
            <a:ln>
              <a:noFill/>
            </a:ln>
          </p:spPr>
        </p:pic>
        <p:sp>
          <p:nvSpPr>
            <p:cNvPr id="295" name="Google Shape;295;p31"/>
            <p:cNvSpPr/>
            <p:nvPr/>
          </p:nvSpPr>
          <p:spPr>
            <a:xfrm>
              <a:off x="9555224" y="5116370"/>
              <a:ext cx="1161098" cy="1171184"/>
            </a:xfrm>
            <a:prstGeom prst="ellipse">
              <a:avLst/>
            </a:prstGeom>
            <a:noFill/>
            <a:ln w="19050" cap="flat" cmpd="sng">
              <a:solidFill>
                <a:srgbClr val="020202"/>
              </a:solidFill>
              <a:prstDash val="solid"/>
              <a:miter lim="800000"/>
              <a:headEnd type="none" w="sm" len="sm"/>
              <a:tailEnd type="none" w="sm" len="sm"/>
            </a:ln>
          </p:spPr>
          <p:txBody>
            <a:bodyPr spcFirstLastPara="1" wrap="square" lIns="91425" tIns="45700" rIns="91425" bIns="45700" rtlCol="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96" name="Google Shape;296;p31"/>
          <p:cNvGrpSpPr/>
          <p:nvPr/>
        </p:nvGrpSpPr>
        <p:grpSpPr>
          <a:xfrm>
            <a:off x="11144252" y="4773439"/>
            <a:ext cx="1362074" cy="1215351"/>
            <a:chOff x="10705811" y="275913"/>
            <a:chExt cx="1689559" cy="1684742"/>
          </a:xfrm>
        </p:grpSpPr>
        <p:pic>
          <p:nvPicPr>
            <p:cNvPr id="297" name="Google Shape;297;p31"/>
            <p:cNvPicPr preferRelativeResize="0"/>
            <p:nvPr/>
          </p:nvPicPr>
          <p:blipFill rotWithShape="1">
            <a:blip r:embed="rId5">
              <a:alphaModFix/>
            </a:blip>
            <a:srcRect/>
            <a:stretch/>
          </p:blipFill>
          <p:spPr>
            <a:xfrm>
              <a:off x="10727487" y="275913"/>
              <a:ext cx="1030462" cy="1030462"/>
            </a:xfrm>
            <a:prstGeom prst="rect">
              <a:avLst/>
            </a:prstGeom>
            <a:noFill/>
            <a:ln>
              <a:noFill/>
            </a:ln>
          </p:spPr>
        </p:pic>
        <p:sp>
          <p:nvSpPr>
            <p:cNvPr id="298" name="Google Shape;298;p31"/>
            <p:cNvSpPr txBox="1"/>
            <p:nvPr/>
          </p:nvSpPr>
          <p:spPr>
            <a:xfrm>
              <a:off x="10705811" y="1407649"/>
              <a:ext cx="1689559" cy="553006"/>
            </a:xfrm>
            <a:prstGeom prst="rect">
              <a:avLst/>
            </a:prstGeom>
            <a:noFill/>
            <a:ln>
              <a:noFill/>
            </a:ln>
          </p:spPr>
          <p:txBody>
            <a:bodyPr spcFirstLastPara="1" wrap="square" lIns="91425" tIns="45700" rIns="91425" bIns="45700" rtlCol="0" anchor="t" anchorCtr="0">
              <a:noAutofit/>
            </a:bodyPr>
            <a:lstStyle/>
            <a:p>
              <a:pPr marL="0" marR="0" lvl="0" indent="0" algn="l" rtl="0">
                <a:lnSpc>
                  <a:spcPct val="90000"/>
                </a:lnSpc>
                <a:spcBef>
                  <a:spcPts val="0"/>
                </a:spcBef>
                <a:spcAft>
                  <a:spcPts val="0"/>
                </a:spcAft>
                <a:buClr>
                  <a:srgbClr val="002060"/>
                </a:buClr>
                <a:buSzPts val="2000"/>
                <a:buFont typeface="Arial"/>
                <a:buNone/>
              </a:pPr>
              <a:r>
                <a:rPr lang="es" sz="2000">
                  <a:solidFill>
                    <a:srgbClr val="002060"/>
                  </a:solidFill>
                  <a:latin typeface="Arial"/>
                  <a:ea typeface="Arial"/>
                  <a:cs typeface="Arial"/>
                  <a:sym typeface="Arial"/>
                </a:rPr>
                <a:t>2 min.</a:t>
              </a: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2"/>
          <p:cNvSpPr txBox="1">
            <a:spLocks noGrp="1"/>
          </p:cNvSpPr>
          <p:nvPr>
            <p:ph type="body" idx="1"/>
          </p:nvPr>
        </p:nvSpPr>
        <p:spPr>
          <a:xfrm>
            <a:off x="839788" y="1400432"/>
            <a:ext cx="5472112" cy="5100576"/>
          </a:xfrm>
          <a:prstGeom prst="rect">
            <a:avLst/>
          </a:prstGeom>
          <a:noFill/>
          <a:ln>
            <a:noFill/>
          </a:ln>
        </p:spPr>
        <p:txBody>
          <a:bodyPr spcFirstLastPara="1" wrap="square" lIns="91425" tIns="45700" rIns="91425" bIns="45700" rtlCol="0" anchor="t" anchorCtr="0">
            <a:normAutofit fontScale="92500"/>
          </a:bodyPr>
          <a:lstStyle/>
          <a:p>
            <a:pPr marL="0" lvl="0" indent="0" algn="l" rtl="0">
              <a:lnSpc>
                <a:spcPct val="90000"/>
              </a:lnSpc>
              <a:spcBef>
                <a:spcPts val="0"/>
              </a:spcBef>
              <a:spcAft>
                <a:spcPts val="0"/>
              </a:spcAft>
              <a:buClr>
                <a:srgbClr val="09164D"/>
              </a:buClr>
              <a:buSzPts val="2400"/>
              <a:buNone/>
            </a:pPr>
            <a:r>
              <a:rPr lang="es" sz="2200" dirty="0">
                <a:solidFill>
                  <a:srgbClr val="09164D"/>
                </a:solidFill>
              </a:rPr>
              <a:t>Es preciso que haya agua </a:t>
            </a:r>
            <a:r>
              <a:rPr lang="es" sz="2200" b="1" dirty="0">
                <a:solidFill>
                  <a:srgbClr val="C29F16"/>
                </a:solidFill>
              </a:rPr>
              <a:t>disponible </a:t>
            </a:r>
            <a:r>
              <a:rPr lang="es" sz="2200" dirty="0">
                <a:solidFill>
                  <a:srgbClr val="09164D"/>
                </a:solidFill>
              </a:rPr>
              <a:t>para:</a:t>
            </a:r>
            <a:endParaRPr sz="2200" dirty="0"/>
          </a:p>
          <a:p>
            <a:pPr marL="800100" lvl="1" indent="-342900" algn="l" rtl="0">
              <a:lnSpc>
                <a:spcPct val="90000"/>
              </a:lnSpc>
              <a:spcBef>
                <a:spcPts val="0"/>
              </a:spcBef>
              <a:spcAft>
                <a:spcPts val="0"/>
              </a:spcAft>
              <a:buClr>
                <a:srgbClr val="09164D"/>
              </a:buClr>
              <a:buSzPts val="2400"/>
              <a:buFont typeface="Arial"/>
              <a:buChar char="•"/>
            </a:pPr>
            <a:r>
              <a:rPr lang="es" sz="2200" dirty="0">
                <a:solidFill>
                  <a:srgbClr val="09164D"/>
                </a:solidFill>
                <a:latin typeface="Arial"/>
                <a:ea typeface="Arial"/>
                <a:cs typeface="Arial"/>
                <a:sym typeface="Arial"/>
              </a:rPr>
              <a:t>beber;</a:t>
            </a:r>
            <a:endParaRPr sz="2200" dirty="0"/>
          </a:p>
          <a:p>
            <a:pPr marL="800100" lvl="1" indent="-342900" algn="l" rtl="0">
              <a:lnSpc>
                <a:spcPct val="90000"/>
              </a:lnSpc>
              <a:spcBef>
                <a:spcPts val="0"/>
              </a:spcBef>
              <a:spcAft>
                <a:spcPts val="0"/>
              </a:spcAft>
              <a:buClr>
                <a:srgbClr val="09164D"/>
              </a:buClr>
              <a:buSzPts val="2400"/>
              <a:buFont typeface="Arial"/>
              <a:buChar char="•"/>
            </a:pPr>
            <a:r>
              <a:rPr lang="es" sz="2200" dirty="0">
                <a:solidFill>
                  <a:srgbClr val="09164D"/>
                </a:solidFill>
                <a:latin typeface="Arial"/>
                <a:ea typeface="Arial"/>
                <a:cs typeface="Arial"/>
                <a:sym typeface="Arial"/>
              </a:rPr>
              <a:t>la higiene personal, como lavarse las manos, bañarse y limpiar; </a:t>
            </a:r>
            <a:endParaRPr sz="2200" dirty="0"/>
          </a:p>
          <a:p>
            <a:pPr marL="800100" lvl="1" indent="-342900" algn="l" rtl="0">
              <a:lnSpc>
                <a:spcPct val="90000"/>
              </a:lnSpc>
              <a:spcBef>
                <a:spcPts val="0"/>
              </a:spcBef>
              <a:spcAft>
                <a:spcPts val="0"/>
              </a:spcAft>
              <a:buClr>
                <a:srgbClr val="09164D"/>
              </a:buClr>
              <a:buSzPts val="2400"/>
              <a:buFont typeface="Arial"/>
              <a:buChar char="•"/>
            </a:pPr>
            <a:r>
              <a:rPr lang="es" sz="2200" dirty="0">
                <a:solidFill>
                  <a:srgbClr val="09164D"/>
                </a:solidFill>
                <a:latin typeface="Arial"/>
                <a:ea typeface="Arial"/>
                <a:cs typeface="Arial"/>
                <a:sym typeface="Arial"/>
              </a:rPr>
              <a:t>la limpieza;</a:t>
            </a:r>
            <a:endParaRPr sz="2200" dirty="0"/>
          </a:p>
          <a:p>
            <a:pPr marL="800100" lvl="1" indent="-342900" algn="l" rtl="0">
              <a:lnSpc>
                <a:spcPct val="90000"/>
              </a:lnSpc>
              <a:spcBef>
                <a:spcPts val="0"/>
              </a:spcBef>
              <a:spcAft>
                <a:spcPts val="0"/>
              </a:spcAft>
              <a:buClr>
                <a:srgbClr val="09164D"/>
              </a:buClr>
              <a:buSzPts val="2400"/>
              <a:buFont typeface="Arial"/>
              <a:buChar char="•"/>
            </a:pPr>
            <a:r>
              <a:rPr lang="es" sz="2200" dirty="0">
                <a:solidFill>
                  <a:srgbClr val="09164D"/>
                </a:solidFill>
                <a:latin typeface="Arial"/>
                <a:ea typeface="Arial"/>
                <a:cs typeface="Arial"/>
                <a:sym typeface="Arial"/>
              </a:rPr>
              <a:t>actividades médicas; </a:t>
            </a:r>
            <a:endParaRPr sz="2200" dirty="0"/>
          </a:p>
          <a:p>
            <a:pPr marL="800100" lvl="1" indent="-342900" algn="l" rtl="0">
              <a:lnSpc>
                <a:spcPct val="90000"/>
              </a:lnSpc>
              <a:spcBef>
                <a:spcPts val="0"/>
              </a:spcBef>
              <a:spcAft>
                <a:spcPts val="0"/>
              </a:spcAft>
              <a:buClr>
                <a:srgbClr val="09164D"/>
              </a:buClr>
              <a:buSzPts val="2400"/>
              <a:buFont typeface="Arial"/>
              <a:buChar char="•"/>
            </a:pPr>
            <a:r>
              <a:rPr lang="es" sz="2200" dirty="0">
                <a:solidFill>
                  <a:srgbClr val="09164D"/>
                </a:solidFill>
                <a:latin typeface="Arial"/>
                <a:ea typeface="Arial"/>
                <a:cs typeface="Arial"/>
                <a:sym typeface="Arial"/>
              </a:rPr>
              <a:t>cocinar;</a:t>
            </a:r>
            <a:endParaRPr sz="2200" dirty="0"/>
          </a:p>
          <a:p>
            <a:pPr marL="800100" lvl="1" indent="-342900" algn="l" rtl="0">
              <a:lnSpc>
                <a:spcPct val="90000"/>
              </a:lnSpc>
              <a:spcBef>
                <a:spcPts val="0"/>
              </a:spcBef>
              <a:spcAft>
                <a:spcPts val="0"/>
              </a:spcAft>
              <a:buClr>
                <a:srgbClr val="09164D"/>
              </a:buClr>
              <a:buSzPts val="2400"/>
              <a:buFont typeface="Arial"/>
              <a:buChar char="•"/>
            </a:pPr>
            <a:r>
              <a:rPr lang="es" sz="2200" dirty="0">
                <a:solidFill>
                  <a:srgbClr val="09164D"/>
                </a:solidFill>
                <a:latin typeface="Arial"/>
                <a:ea typeface="Arial"/>
                <a:cs typeface="Arial"/>
                <a:sym typeface="Arial"/>
              </a:rPr>
              <a:t>hacer la colada.   </a:t>
            </a:r>
            <a:endParaRPr sz="2200" dirty="0"/>
          </a:p>
          <a:p>
            <a:pPr marL="0" lvl="0" indent="0" algn="l" rtl="0">
              <a:lnSpc>
                <a:spcPct val="90000"/>
              </a:lnSpc>
              <a:spcBef>
                <a:spcPts val="1000"/>
              </a:spcBef>
              <a:spcAft>
                <a:spcPts val="0"/>
              </a:spcAft>
              <a:buClr>
                <a:srgbClr val="09164D"/>
              </a:buClr>
              <a:buSzPts val="2400"/>
              <a:buNone/>
            </a:pPr>
            <a:r>
              <a:rPr lang="es" sz="2200" dirty="0">
                <a:solidFill>
                  <a:srgbClr val="09164D"/>
                </a:solidFill>
              </a:rPr>
              <a:t>Debe haber agua </a:t>
            </a:r>
            <a:r>
              <a:rPr lang="en" sz="2200" b="1" i="1" dirty="0">
                <a:solidFill>
                  <a:srgbClr val="09164D"/>
                </a:solidFill>
              </a:rPr>
              <a:t>in situ</a:t>
            </a:r>
            <a:r>
              <a:rPr lang="en" sz="2200" dirty="0">
                <a:solidFill>
                  <a:srgbClr val="09164D"/>
                </a:solidFill>
              </a:rPr>
              <a:t>, que proceda de una fuente </a:t>
            </a:r>
            <a:r>
              <a:rPr lang="es" sz="2200" b="1" dirty="0">
                <a:solidFill>
                  <a:srgbClr val="C29F16"/>
                </a:solidFill>
              </a:rPr>
              <a:t>mejorada</a:t>
            </a:r>
            <a:r>
              <a:rPr lang="es" sz="2200" dirty="0">
                <a:solidFill>
                  <a:srgbClr val="09164D"/>
                </a:solidFill>
              </a:rPr>
              <a:t>, y debe estar disponible en todos los puntos de atención.</a:t>
            </a:r>
            <a:endParaRPr sz="2200" dirty="0"/>
          </a:p>
          <a:p>
            <a:pPr marL="0" lvl="0" indent="0" algn="l" rtl="0">
              <a:lnSpc>
                <a:spcPct val="90000"/>
              </a:lnSpc>
              <a:spcBef>
                <a:spcPts val="1000"/>
              </a:spcBef>
              <a:spcAft>
                <a:spcPts val="0"/>
              </a:spcAft>
              <a:buClr>
                <a:srgbClr val="09164D"/>
              </a:buClr>
              <a:buSzPts val="2400"/>
              <a:buNone/>
            </a:pPr>
            <a:r>
              <a:rPr lang="es" sz="2200" dirty="0">
                <a:solidFill>
                  <a:srgbClr val="09164D"/>
                </a:solidFill>
              </a:rPr>
              <a:t>El agua ha de someterse a un </a:t>
            </a:r>
            <a:r>
              <a:rPr lang="es" sz="2200" b="1" dirty="0">
                <a:solidFill>
                  <a:srgbClr val="C29F16"/>
                </a:solidFill>
              </a:rPr>
              <a:t>tratamiento fiable</a:t>
            </a:r>
            <a:r>
              <a:rPr lang="es" sz="2200" b="1" dirty="0">
                <a:solidFill>
                  <a:srgbClr val="FF00FF"/>
                </a:solidFill>
              </a:rPr>
              <a:t> </a:t>
            </a:r>
            <a:r>
              <a:rPr lang="es" sz="2200" dirty="0">
                <a:solidFill>
                  <a:srgbClr val="09164D"/>
                </a:solidFill>
              </a:rPr>
              <a:t>y</a:t>
            </a:r>
            <a:r>
              <a:rPr lang="es" sz="2200" b="1" dirty="0">
                <a:solidFill>
                  <a:srgbClr val="C29F16"/>
                </a:solidFill>
              </a:rPr>
              <a:t> sin riesgos</a:t>
            </a:r>
            <a:r>
              <a:rPr lang="es" sz="2200" dirty="0">
                <a:solidFill>
                  <a:srgbClr val="09164D"/>
                </a:solidFill>
              </a:rPr>
              <a:t>. </a:t>
            </a:r>
            <a:endParaRPr sz="2200" dirty="0"/>
          </a:p>
          <a:p>
            <a:pPr marL="0" lvl="0" indent="0" algn="l" rtl="0">
              <a:lnSpc>
                <a:spcPct val="90000"/>
              </a:lnSpc>
              <a:spcBef>
                <a:spcPts val="1000"/>
              </a:spcBef>
              <a:spcAft>
                <a:spcPts val="0"/>
              </a:spcAft>
              <a:buClr>
                <a:srgbClr val="09164D"/>
              </a:buClr>
              <a:buSzPts val="2400"/>
              <a:buNone/>
            </a:pPr>
            <a:r>
              <a:rPr lang="es" sz="2200" dirty="0">
                <a:solidFill>
                  <a:srgbClr val="09164D"/>
                </a:solidFill>
              </a:rPr>
              <a:t>Debe haber suficiente </a:t>
            </a:r>
            <a:r>
              <a:rPr lang="es" sz="2200" b="1" dirty="0">
                <a:solidFill>
                  <a:srgbClr val="C29F16"/>
                </a:solidFill>
              </a:rPr>
              <a:t>cantidad</a:t>
            </a:r>
            <a:r>
              <a:rPr lang="es" sz="2200" dirty="0">
                <a:solidFill>
                  <a:srgbClr val="09164D"/>
                </a:solidFill>
              </a:rPr>
              <a:t> de agua para satisfacer las necesidades del establecimiento durante dos días.</a:t>
            </a:r>
            <a:endParaRPr sz="2200" dirty="0"/>
          </a:p>
          <a:p>
            <a:pPr marL="199525" lvl="1" indent="0" algn="l" rtl="0">
              <a:lnSpc>
                <a:spcPct val="90000"/>
              </a:lnSpc>
              <a:spcBef>
                <a:spcPts val="500"/>
              </a:spcBef>
              <a:spcAft>
                <a:spcPts val="0"/>
              </a:spcAft>
              <a:buClr>
                <a:srgbClr val="898A9B"/>
              </a:buClr>
              <a:buSzPts val="2400"/>
              <a:buNone/>
            </a:pPr>
            <a:endParaRPr sz="2400" dirty="0">
              <a:solidFill>
                <a:srgbClr val="09164D"/>
              </a:solidFill>
              <a:latin typeface="Arial"/>
              <a:ea typeface="Arial"/>
              <a:cs typeface="Arial"/>
              <a:sym typeface="Arial"/>
            </a:endParaRPr>
          </a:p>
          <a:p>
            <a:pPr marL="0" lvl="0" indent="0" algn="l" rtl="0">
              <a:lnSpc>
                <a:spcPct val="90000"/>
              </a:lnSpc>
              <a:spcBef>
                <a:spcPts val="1000"/>
              </a:spcBef>
              <a:spcAft>
                <a:spcPts val="0"/>
              </a:spcAft>
              <a:buClr>
                <a:schemeClr val="dk1"/>
              </a:buClr>
              <a:buSzPts val="2400"/>
              <a:buNone/>
            </a:pPr>
            <a:endParaRPr sz="2400" dirty="0">
              <a:solidFill>
                <a:srgbClr val="09164D"/>
              </a:solidFill>
            </a:endParaRPr>
          </a:p>
          <a:p>
            <a:pPr marL="0" lvl="0" indent="0" algn="l" rtl="0">
              <a:lnSpc>
                <a:spcPct val="90000"/>
              </a:lnSpc>
              <a:spcBef>
                <a:spcPts val="1000"/>
              </a:spcBef>
              <a:spcAft>
                <a:spcPts val="0"/>
              </a:spcAft>
              <a:buClr>
                <a:schemeClr val="dk1"/>
              </a:buClr>
              <a:buSzPts val="2000"/>
              <a:buNone/>
            </a:pPr>
            <a:endParaRPr dirty="0"/>
          </a:p>
        </p:txBody>
      </p:sp>
      <p:sp>
        <p:nvSpPr>
          <p:cNvPr id="305" name="Google Shape;305;p32"/>
          <p:cNvSpPr txBox="1">
            <a:spLocks noGrp="1"/>
          </p:cNvSpPr>
          <p:nvPr>
            <p:ph type="sldNum" idx="12"/>
          </p:nvPr>
        </p:nvSpPr>
        <p:spPr>
          <a:xfrm>
            <a:off x="0" y="6357767"/>
            <a:ext cx="12191999" cy="365125"/>
          </a:xfrm>
          <a:prstGeom prst="rect">
            <a:avLst/>
          </a:prstGeom>
          <a:noFill/>
          <a:ln>
            <a:noFill/>
          </a:ln>
        </p:spPr>
        <p:txBody>
          <a:bodyPr spcFirstLastPara="1" wrap="square" lIns="91425" tIns="45700" rIns="91425" bIns="45700" rtlCol="0" anchor="ctr" anchorCtr="0">
            <a:noAutofit/>
          </a:bodyPr>
          <a:lstStyle/>
          <a:p>
            <a:pPr marL="0" lvl="0" indent="0" algn="ctr" rtl="0">
              <a:spcBef>
                <a:spcPts val="0"/>
              </a:spcBef>
              <a:spcAft>
                <a:spcPts val="0"/>
              </a:spcAft>
              <a:buNone/>
            </a:pPr>
            <a:fld id="{00000000-1234-1234-1234-123412341234}" type="slidenum">
              <a:rPr lang="en-US"/>
              <a:t>9</a:t>
            </a:fld>
            <a:endParaRPr/>
          </a:p>
        </p:txBody>
      </p:sp>
      <p:sp>
        <p:nvSpPr>
          <p:cNvPr id="306" name="Google Shape;306;p32"/>
          <p:cNvSpPr txBox="1">
            <a:spLocks noGrp="1"/>
          </p:cNvSpPr>
          <p:nvPr>
            <p:ph type="body" idx="3"/>
          </p:nvPr>
        </p:nvSpPr>
        <p:spPr>
          <a:xfrm>
            <a:off x="839788" y="356992"/>
            <a:ext cx="10512425" cy="722508"/>
          </a:xfrm>
          <a:prstGeom prst="rect">
            <a:avLst/>
          </a:prstGeom>
          <a:noFill/>
          <a:ln>
            <a:noFill/>
          </a:ln>
        </p:spPr>
        <p:txBody>
          <a:bodyPr spcFirstLastPara="1" wrap="square" lIns="91425" tIns="45700" rIns="91425" bIns="45700" rtlCol="0" anchor="t" anchorCtr="0">
            <a:noAutofit/>
          </a:bodyPr>
          <a:lstStyle/>
          <a:p>
            <a:pPr marL="0" lvl="0" indent="0" algn="ctr" rtl="0">
              <a:lnSpc>
                <a:spcPct val="90000"/>
              </a:lnSpc>
              <a:spcBef>
                <a:spcPts val="0"/>
              </a:spcBef>
              <a:spcAft>
                <a:spcPts val="0"/>
              </a:spcAft>
              <a:buClr>
                <a:schemeClr val="dk2"/>
              </a:buClr>
              <a:buSzPts val="4400"/>
              <a:buNone/>
            </a:pPr>
            <a:r>
              <a:rPr lang="es"/>
              <a:t>Necesidades mínimas de agua </a:t>
            </a:r>
            <a:endParaRPr/>
          </a:p>
        </p:txBody>
      </p:sp>
      <p:pic>
        <p:nvPicPr>
          <p:cNvPr id="307" name="Google Shape;307;p32"/>
          <p:cNvPicPr preferRelativeResize="0"/>
          <p:nvPr/>
        </p:nvPicPr>
        <p:blipFill rotWithShape="1">
          <a:blip r:embed="rId3">
            <a:alphaModFix/>
          </a:blip>
          <a:srcRect/>
          <a:stretch/>
        </p:blipFill>
        <p:spPr>
          <a:xfrm>
            <a:off x="10167369" y="372090"/>
            <a:ext cx="1386063" cy="1414819"/>
          </a:xfrm>
          <a:prstGeom prst="rect">
            <a:avLst/>
          </a:prstGeom>
          <a:noFill/>
          <a:ln>
            <a:noFill/>
          </a:ln>
        </p:spPr>
      </p:pic>
      <p:sp>
        <p:nvSpPr>
          <p:cNvPr id="308" name="Google Shape;308;p32"/>
          <p:cNvSpPr txBox="1"/>
          <p:nvPr/>
        </p:nvSpPr>
        <p:spPr>
          <a:xfrm>
            <a:off x="7594600" y="1828340"/>
            <a:ext cx="4470057" cy="1815841"/>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b="0" dirty="0">
                <a:solidFill>
                  <a:schemeClr val="dk1"/>
                </a:solidFill>
                <a:latin typeface="Arial"/>
                <a:ea typeface="Arial"/>
                <a:cs typeface="Arial"/>
                <a:sym typeface="Arial"/>
              </a:rPr>
              <a:t>El Objetivo de Desarrollo Sostenible (ODS) 6 hace un llamamiento para lograr que todas las personas tengan acceso al saneamiento y al agua gestionada sin riesgos, en todos los contextos, incluidos los establecimientos de salud. Consulte más información sobre las iniciativas que coordinan las Naciones Unidas en relación con el ODS 6, en el sitio web de ONU-Agua (https://www.unwater.org/).</a:t>
            </a:r>
            <a:endParaRPr dirty="0"/>
          </a:p>
        </p:txBody>
      </p:sp>
      <p:pic>
        <p:nvPicPr>
          <p:cNvPr id="309" name="Google Shape;309;p32" descr="Publication cover">
            <a:hlinkClick r:id="rId4"/>
          </p:cNvPr>
          <p:cNvPicPr preferRelativeResize="0"/>
          <p:nvPr/>
        </p:nvPicPr>
        <p:blipFill rotWithShape="1">
          <a:blip r:embed="rId5">
            <a:alphaModFix/>
          </a:blip>
          <a:srcRect/>
          <a:stretch/>
        </p:blipFill>
        <p:spPr>
          <a:xfrm>
            <a:off x="7211281" y="4141793"/>
            <a:ext cx="1661419" cy="2359215"/>
          </a:xfrm>
          <a:prstGeom prst="rect">
            <a:avLst/>
          </a:prstGeom>
          <a:noFill/>
          <a:ln>
            <a:noFill/>
          </a:ln>
          <a:effectLst>
            <a:outerShdw blurRad="292100" dist="139700" dir="2700000" algn="tl" rotWithShape="0">
              <a:srgbClr val="333333">
                <a:alpha val="64705"/>
              </a:srgbClr>
            </a:outerShdw>
          </a:effectLst>
        </p:spPr>
      </p:pic>
      <p:sp>
        <p:nvSpPr>
          <p:cNvPr id="310" name="Google Shape;310;p32"/>
          <p:cNvSpPr txBox="1"/>
          <p:nvPr/>
        </p:nvSpPr>
        <p:spPr>
          <a:xfrm>
            <a:off x="9018765" y="4091443"/>
            <a:ext cx="2880540" cy="2631449"/>
          </a:xfrm>
          <a:prstGeom prst="rect">
            <a:avLst/>
          </a:prstGeom>
          <a:noFill/>
          <a:ln>
            <a:noFill/>
          </a:ln>
        </p:spPr>
        <p:txBody>
          <a:bodyPr spcFirstLastPara="1" wrap="square" lIns="91425" tIns="45700" rIns="91425" bIns="45700" rtlCol="0" anchor="t" anchorCtr="0">
            <a:spAutoFit/>
          </a:bodyPr>
          <a:lstStyle/>
          <a:p>
            <a:pPr marL="0" marR="0" lvl="0" indent="0" algn="ctr" rtl="0">
              <a:spcBef>
                <a:spcPts val="0"/>
              </a:spcBef>
              <a:spcAft>
                <a:spcPts val="0"/>
              </a:spcAft>
              <a:buNone/>
            </a:pPr>
            <a:r>
              <a:rPr lang="es" sz="1500" b="0" dirty="0">
                <a:solidFill>
                  <a:schemeClr val="lt1"/>
                </a:solidFill>
                <a:latin typeface="Arial"/>
                <a:ea typeface="Arial"/>
                <a:cs typeface="Arial"/>
                <a:sym typeface="Arial"/>
              </a:rPr>
              <a:t>La Organización Mundial de la Salud (OMS) y el Fondo de las Naciones Unidas para la Infancia (UNICEF) han elaborado una serie de preguntas e indicadores básicos para llevar a cabo un seguimiento mundial en materia de agua, saneamiento e higiene (WASH) en el sector de la salud.</a:t>
            </a:r>
            <a:endParaRPr sz="1500" dirty="0"/>
          </a:p>
        </p:txBody>
      </p:sp>
    </p:spTree>
  </p:cSld>
  <p:clrMapOvr>
    <a:masterClrMapping/>
  </p:clrMapOvr>
</p:sld>
</file>

<file path=ppt/theme/theme1.xml><?xml version="1.0" encoding="utf-8"?>
<a:theme xmlns:a="http://schemas.openxmlformats.org/drawingml/2006/main" name="Tema wash it">
  <a:themeElements>
    <a:clrScheme name="WASH IT OK">
      <a:dk1>
        <a:srgbClr val="1C245F"/>
      </a:dk1>
      <a:lt1>
        <a:srgbClr val="FFFFFF"/>
      </a:lt1>
      <a:dk2>
        <a:srgbClr val="009EE3"/>
      </a:dk2>
      <a:lt2>
        <a:srgbClr val="EACD54"/>
      </a:lt2>
      <a:accent1>
        <a:srgbClr val="F7EBBB"/>
      </a:accent1>
      <a:accent2>
        <a:srgbClr val="99D8F3"/>
      </a:accent2>
      <a:accent3>
        <a:srgbClr val="A5A5A5"/>
      </a:accent3>
      <a:accent4>
        <a:srgbClr val="FF7B00"/>
      </a:accent4>
      <a:accent5>
        <a:srgbClr val="FDD1FF"/>
      </a:accent5>
      <a:accent6>
        <a:srgbClr val="721F47"/>
      </a:accent6>
      <a:hlink>
        <a:srgbClr val="05B2C1"/>
      </a:hlink>
      <a:folHlink>
        <a:srgbClr val="95B1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wash it">
  <a:themeElements>
    <a:clrScheme name="WASH IT OK">
      <a:dk1>
        <a:srgbClr val="1C245F"/>
      </a:dk1>
      <a:lt1>
        <a:srgbClr val="FFFFFF"/>
      </a:lt1>
      <a:dk2>
        <a:srgbClr val="009EE3"/>
      </a:dk2>
      <a:lt2>
        <a:srgbClr val="EACD54"/>
      </a:lt2>
      <a:accent1>
        <a:srgbClr val="F7EBBB"/>
      </a:accent1>
      <a:accent2>
        <a:srgbClr val="99D8F3"/>
      </a:accent2>
      <a:accent3>
        <a:srgbClr val="A5A5A5"/>
      </a:accent3>
      <a:accent4>
        <a:srgbClr val="FF7B00"/>
      </a:accent4>
      <a:accent5>
        <a:srgbClr val="FDD1FF"/>
      </a:accent5>
      <a:accent6>
        <a:srgbClr val="721F47"/>
      </a:accent6>
      <a:hlink>
        <a:srgbClr val="05B2C1"/>
      </a:hlink>
      <a:folHlink>
        <a:srgbClr val="95B1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8C7E470FDC554DB9696D84793B1430" ma:contentTypeVersion="8" ma:contentTypeDescription="Create a new document." ma:contentTypeScope="" ma:versionID="46e02a1e94699646097fa0313b83e8f6">
  <xsd:schema xmlns:xsd="http://www.w3.org/2001/XMLSchema" xmlns:xs="http://www.w3.org/2001/XMLSchema" xmlns:p="http://schemas.microsoft.com/office/2006/metadata/properties" xmlns:ns2="e3afc2d2-df5a-469e-b582-34332833294e" xmlns:ns3="c463dd45-fd98-4849-9031-198ecb0c6a2b" targetNamespace="http://schemas.microsoft.com/office/2006/metadata/properties" ma:root="true" ma:fieldsID="3ce8ba8788268a145682dc83c133ef1c" ns2:_="" ns3:_="">
    <xsd:import namespace="e3afc2d2-df5a-469e-b582-34332833294e"/>
    <xsd:import namespace="c463dd45-fd98-4849-9031-198ecb0c6a2b"/>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DateTaken" minOccurs="0"/>
                <xsd:element ref="ns3:MediaServiceObjectDetectorVersions"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afc2d2-df5a-469e-b582-34332833294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c463dd45-fd98-4849-9031-198ecb0c6a2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9206387-C230-4505-98EF-CB2781E5F6C6}"/>
</file>

<file path=customXml/itemProps2.xml><?xml version="1.0" encoding="utf-8"?>
<ds:datastoreItem xmlns:ds="http://schemas.openxmlformats.org/officeDocument/2006/customXml" ds:itemID="{C8BB8235-A6B9-4F99-B5C8-D3C624254869}"/>
</file>

<file path=customXml/itemProps3.xml><?xml version="1.0" encoding="utf-8"?>
<ds:datastoreItem xmlns:ds="http://schemas.openxmlformats.org/officeDocument/2006/customXml" ds:itemID="{02F3992C-8B41-454D-A322-B144A9694371}"/>
</file>

<file path=customXml/itemProps4.xml><?xml version="1.0" encoding="utf-8"?>
<ds:datastoreItem xmlns:ds="http://schemas.openxmlformats.org/officeDocument/2006/customXml" ds:itemID="{F5EBD252-A63A-4BC4-BDC7-106ACE2D817E}"/>
</file>

<file path=docProps/app.xml><?xml version="1.0" encoding="utf-8"?>
<Properties xmlns="http://schemas.openxmlformats.org/officeDocument/2006/extended-properties" xmlns:vt="http://schemas.openxmlformats.org/officeDocument/2006/docPropsVTypes">
  <TotalTime>16</TotalTime>
  <Words>10517</Words>
  <Application>Microsoft Macintosh PowerPoint</Application>
  <PresentationFormat>Panorámica</PresentationFormat>
  <Paragraphs>889</Paragraphs>
  <Slides>47</Slides>
  <Notes>47</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47</vt:i4>
      </vt:variant>
    </vt:vector>
  </HeadingPairs>
  <TitlesOfParts>
    <vt:vector size="55" baseType="lpstr">
      <vt:lpstr>Calibri</vt:lpstr>
      <vt:lpstr>Noto Sans Symbols</vt:lpstr>
      <vt:lpstr>Arial</vt:lpstr>
      <vt:lpstr>Courier New</vt:lpstr>
      <vt:lpstr>Arial Narrow</vt:lpstr>
      <vt:lpstr>Open Sans</vt:lpstr>
      <vt:lpstr>Tema wash it</vt:lpstr>
      <vt:lpstr>Tema wash it</vt:lpstr>
      <vt:lpstr>Presentación de PowerPoint</vt:lpstr>
      <vt:lpstr>Gestionar el suministro de agua salubre</vt:lpstr>
      <vt:lpstr>Objetivos de aprendizaje </vt:lpstr>
      <vt:lpstr>Parte 1: Necesidades mínimas de agua</vt:lpstr>
      <vt:lpstr>Presentación de PowerPoint</vt:lpstr>
      <vt:lpstr>Presentación de PowerPoint</vt:lpstr>
      <vt:lpstr>¿Cuáles son las necesidades mínimas de agua (y las normas correspondientes) en un establecimiento de salud? </vt:lpstr>
      <vt:lpstr>Presentación de PowerPoint</vt:lpstr>
      <vt:lpstr>Presentación de PowerPoint</vt:lpstr>
      <vt:lpstr>¿Qué es una fuente “mejorada” de agua?</vt:lpstr>
      <vt:lpstr>Cantidades mínimas de agua en los establecimientos de salud</vt:lpstr>
      <vt:lpstr>¿Qué cantidad de agua necesita este establecimiento a lo largo de una semana?</vt:lpstr>
      <vt:lpstr>Respuesta</vt:lpstr>
      <vt:lpstr>Presentación de PowerPoint</vt:lpstr>
      <vt:lpstr>Presentación de PowerPoint</vt:lpstr>
      <vt:lpstr>Parte 2: la calidad del agua</vt:lpstr>
      <vt:lpstr>Grupos microbianos que suelen causar la diarrea transmitida por el agua</vt:lpstr>
      <vt:lpstr>Presentación de PowerPoint</vt:lpstr>
      <vt:lpstr>Agua potable y SARS-CoV-2 </vt:lpstr>
      <vt:lpstr>¿Cuánta agua se necesita para lavarse las manos en entornos donde escasean los recursos?</vt:lpstr>
      <vt:lpstr>Aplicar un enfoque basado en los riesgos a la calidad del agua:  Orientaciones de la OMS</vt:lpstr>
      <vt:lpstr>¿Qué es un plan de salubridad del agua?</vt:lpstr>
      <vt:lpstr>¿Qué métodos se pueden emplear para medir los riesgos en cuanto a la calidad del agua?</vt:lpstr>
      <vt:lpstr>Presentación de PowerPoint</vt:lpstr>
      <vt:lpstr>Presentación de PowerPoint</vt:lpstr>
      <vt:lpstr>Cumplimentar un formulario de IS </vt:lpstr>
      <vt:lpstr>¿Qué tecnología se habrá de utilizar si no se dispone de agua corriente tratada y gestionada sin riesgos?  </vt:lpstr>
      <vt:lpstr>Presentación de PowerPoint</vt:lpstr>
      <vt:lpstr>Presentación de PowerPoint</vt:lpstr>
      <vt:lpstr>Parte 3: Fontanería sin riesgos</vt:lpstr>
      <vt:lpstr>Problemas frecuentes de fontanería </vt:lpstr>
      <vt:lpstr>Presentación de PowerPoint</vt:lpstr>
      <vt:lpstr>Presentación de PowerPoint</vt:lpstr>
      <vt:lpstr>La legionela en primer plano</vt:lpstr>
      <vt:lpstr>¿Qué puede hacer para prevenir la legionela? </vt:lpstr>
      <vt:lpstr>Parte 4: El cambio climático </vt:lpstr>
      <vt:lpstr>Inundaciones</vt:lpstr>
      <vt:lpstr>Sequías</vt:lpstr>
      <vt:lpstr>Soluciones existentes</vt:lpstr>
      <vt:lpstr>Lecciones clave </vt:lpstr>
      <vt:lpstr>Indicadores de agua del WASH FIT</vt:lpstr>
      <vt:lpstr>Indicadores de agua del WASH FIT</vt:lpstr>
      <vt:lpstr>Presentación de PowerPoint</vt:lpstr>
      <vt:lpstr>Presentación de PowerPoint</vt:lpstr>
      <vt:lpstr>Diapositivas complementarias</vt:lpstr>
      <vt:lpstr>Resultados del Scheme to Evaluate Household Water Treatment Performance (Sistema para evaluar el rendimiento del tratamiento del agua en los hogares) de la OMS  
 </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Elena Muñoz Vico</cp:lastModifiedBy>
  <cp:revision>7</cp:revision>
  <dcterms:modified xsi:type="dcterms:W3CDTF">2022-09-27T11:44:01Z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0x010100001607A44961C14BB2C0298E63AC32E9</vt:lpwstr>
  </property>
</Properties>
</file>