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 id="2147483855" r:id="rId2"/>
    <p:sldMasterId id="2147483875" r:id="rId3"/>
    <p:sldMasterId id="2147483891" r:id="rId4"/>
    <p:sldMasterId id="2147483907" r:id="rId5"/>
    <p:sldMasterId id="2147483926" r:id="rId6"/>
    <p:sldMasterId id="2147483943" r:id="rId7"/>
    <p:sldMasterId id="2147483956" r:id="rId8"/>
    <p:sldMasterId id="2147483968" r:id="rId9"/>
  </p:sldMasterIdLst>
  <p:notesMasterIdLst>
    <p:notesMasterId r:id="rId41"/>
  </p:notesMasterIdLst>
  <p:sldIdLst>
    <p:sldId id="2147474352" r:id="rId10"/>
    <p:sldId id="2147481550" r:id="rId11"/>
    <p:sldId id="2147481537" r:id="rId12"/>
    <p:sldId id="2147481544" r:id="rId13"/>
    <p:sldId id="2147481536" r:id="rId14"/>
    <p:sldId id="2147481542" r:id="rId15"/>
    <p:sldId id="2147481538" r:id="rId16"/>
    <p:sldId id="2147481527" r:id="rId17"/>
    <p:sldId id="2147481543" r:id="rId18"/>
    <p:sldId id="2147481549" r:id="rId19"/>
    <p:sldId id="2147481546" r:id="rId20"/>
    <p:sldId id="2147481547" r:id="rId21"/>
    <p:sldId id="2147481541" r:id="rId22"/>
    <p:sldId id="298" r:id="rId23"/>
    <p:sldId id="256" r:id="rId24"/>
    <p:sldId id="273" r:id="rId25"/>
    <p:sldId id="263" r:id="rId26"/>
    <p:sldId id="267" r:id="rId27"/>
    <p:sldId id="268" r:id="rId28"/>
    <p:sldId id="262" r:id="rId29"/>
    <p:sldId id="701" r:id="rId30"/>
    <p:sldId id="700" r:id="rId31"/>
    <p:sldId id="4110" r:id="rId32"/>
    <p:sldId id="4134" r:id="rId33"/>
    <p:sldId id="4130" r:id="rId34"/>
    <p:sldId id="4131" r:id="rId35"/>
    <p:sldId id="259" r:id="rId36"/>
    <p:sldId id="4132" r:id="rId37"/>
    <p:sldId id="4129" r:id="rId38"/>
    <p:sldId id="2147481548" r:id="rId39"/>
    <p:sldId id="2147481539" r:id="rId40"/>
  </p:sldIdLst>
  <p:sldSz cx="12192000" cy="6858000"/>
  <p:notesSz cx="6858000" cy="9144000"/>
  <p:embeddedFontLst>
    <p:embeddedFont>
      <p:font typeface="Aharoni" panose="02010803020104030203" pitchFamily="2" charset="-79"/>
      <p:bold r:id="rId42"/>
    </p:embeddedFont>
    <p:embeddedFont>
      <p:font typeface="Arial Black" panose="020B0604020202020204" pitchFamily="34" charset="0"/>
      <p:bold r:id="rId43"/>
    </p:embeddedFont>
    <p:embeddedFont>
      <p:font typeface="Arial Narrow" panose="020B0604020202020204" pitchFamily="34" charset="0"/>
      <p:regular r:id="rId44"/>
      <p:bold r:id="rId45"/>
      <p:italic r:id="rId46"/>
      <p:boldItalic r:id="rId47"/>
    </p:embeddedFont>
    <p:embeddedFont>
      <p:font typeface="Baskerville Old Face" panose="02020602080505020303" pitchFamily="18" charset="77"/>
      <p:regular r:id="rId48"/>
    </p:embeddedFont>
    <p:embeddedFont>
      <p:font typeface="Bookman Old Style" panose="02050604050505020204" pitchFamily="18" charset="0"/>
      <p:regular r:id="rId49"/>
      <p:bold r:id="rId50"/>
      <p:italic r:id="rId51"/>
      <p:boldItalic r:id="rId52"/>
    </p:embeddedFont>
    <p:embeddedFont>
      <p:font typeface="Century Gothic" panose="020B0502020202020204" pitchFamily="34" charset="0"/>
      <p:regular r:id="rId53"/>
      <p:bold r:id="rId54"/>
      <p:italic r:id="rId55"/>
      <p:boldItalic r:id="rId56"/>
    </p:embeddedFont>
    <p:embeddedFont>
      <p:font typeface="Corbel" panose="020B0503020204020204" pitchFamily="34" charset="0"/>
      <p:regular r:id="rId57"/>
      <p:bold r:id="rId58"/>
      <p:italic r:id="rId59"/>
      <p:boldItalic r:id="rId60"/>
    </p:embeddedFont>
    <p:embeddedFont>
      <p:font typeface="Microsoft Sans Serif" panose="020B0604020202020204" pitchFamily="34" charset="0"/>
      <p:regular r:id="rId61"/>
    </p:embeddedFont>
    <p:embeddedFont>
      <p:font typeface="Montserrat" pitchFamily="2" charset="77"/>
      <p:regular r:id="rId62"/>
      <p:bold r:id="rId63"/>
      <p:italic r:id="rId64"/>
      <p:boldItalic r:id="rId65"/>
    </p:embeddedFont>
    <p:embeddedFont>
      <p:font typeface="Montserrat SemiBold" pitchFamily="2" charset="77"/>
      <p:bold r:id="rId66"/>
      <p:italic r:id="rId67"/>
      <p:boldItalic r:id="rId68"/>
    </p:embeddedFont>
    <p:embeddedFont>
      <p:font typeface="Segoe UI" panose="020B0502040204020203" pitchFamily="34" charset="0"/>
      <p:regular r:id="rId69"/>
      <p:bold r:id="rId70"/>
      <p:italic r:id="rId71"/>
      <p:boldItalic r:id="rId72"/>
    </p:embeddedFont>
    <p:embeddedFont>
      <p:font typeface="Trebuchet MS" panose="020B070302020209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88" roundtripDataSignature="AMtx7mgJmvPpQ3kEmu2snbIEq/LHjNms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493FBC-2DD9-4316-B151-C10D05DDF691}" v="12" dt="2025-10-06T19:21:09.164"/>
    <p1510:client id="{A28534E6-6065-E473-B116-969B114DAB9B}" v="11" dt="2025-10-06T18:56:53.152"/>
    <p1510:client id="{AA8B4681-A7FF-4C8A-356D-BADECD0B212D}" v="10" dt="2025-10-07T11:44:27.524"/>
  </p1510:revLst>
</p1510:revInfo>
</file>

<file path=ppt/tableStyles.xml><?xml version="1.0" encoding="utf-8"?>
<a:tblStyleLst xmlns:a="http://schemas.openxmlformats.org/drawingml/2006/main" def="{E8E40165-D7F7-47CE-B56B-245E6A3D1055}">
  <a:tblStyle styleId="{E8E40165-D7F7-47CE-B56B-245E6A3D10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7560" autoAdjust="0"/>
  </p:normalViewPr>
  <p:slideViewPr>
    <p:cSldViewPr snapToGrid="0">
      <p:cViewPr varScale="1">
        <p:scale>
          <a:sx n="94" d="100"/>
          <a:sy n="94" d="100"/>
        </p:scale>
        <p:origin x="1272" y="1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191"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12.fntdata"/><Relationship Id="rId58" Type="http://schemas.openxmlformats.org/officeDocument/2006/relationships/font" Target="fonts/font17.fntdata"/><Relationship Id="rId74" Type="http://schemas.openxmlformats.org/officeDocument/2006/relationships/font" Target="fonts/font33.fntdata"/><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Master" Target="slideMasters/slideMaster8.xml"/><Relationship Id="rId51" Type="http://schemas.openxmlformats.org/officeDocument/2006/relationships/font" Target="fonts/font10.fntdata"/><Relationship Id="rId72" Type="http://schemas.openxmlformats.org/officeDocument/2006/relationships/font" Target="fonts/font31.fntdata"/><Relationship Id="rId189" Type="http://schemas.openxmlformats.org/officeDocument/2006/relationships/presProps" Target="presProps.xml"/><Relationship Id="rId19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1.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90" Type="http://schemas.openxmlformats.org/officeDocument/2006/relationships/viewProps" Target="viewProps.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font" Target="fonts/font3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93" Type="http://schemas.microsoft.com/office/2015/10/relationships/revisionInfo" Target="revisionInfo.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font" Target="fonts/font35.fntdata"/><Relationship Id="rId188"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font" Target="fonts/font30.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font" Target="fonts/font4.fntdata"/><Relationship Id="rId66" Type="http://schemas.openxmlformats.org/officeDocument/2006/relationships/font" Target="fonts/font2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02DBB7-9C31-4398-901A-850FE11CF22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3F8EFD81-E816-49AA-B55A-A0697FB971BB}">
      <dgm:prSet/>
      <dgm:spPr/>
      <dgm:t>
        <a:bodyPr/>
        <a:lstStyle/>
        <a:p>
          <a:pPr>
            <a:defRPr b="1"/>
          </a:pPr>
          <a:r>
            <a:rPr lang="en-US" b="1" dirty="0"/>
            <a:t>Infrastructure Development</a:t>
          </a:r>
          <a:endParaRPr lang="en-US" dirty="0"/>
        </a:p>
      </dgm:t>
    </dgm:pt>
    <dgm:pt modelId="{8EE5A54A-4FC4-44E5-9666-6823A86C6FED}" type="parTrans" cxnId="{780760C6-20FB-4A5A-9FE9-4EAE07F311AE}">
      <dgm:prSet/>
      <dgm:spPr/>
      <dgm:t>
        <a:bodyPr/>
        <a:lstStyle/>
        <a:p>
          <a:endParaRPr lang="en-US"/>
        </a:p>
      </dgm:t>
    </dgm:pt>
    <dgm:pt modelId="{BC956FC2-3F6C-45D8-BD5D-2819DA51007B}" type="sibTrans" cxnId="{780760C6-20FB-4A5A-9FE9-4EAE07F311AE}">
      <dgm:prSet/>
      <dgm:spPr/>
      <dgm:t>
        <a:bodyPr/>
        <a:lstStyle/>
        <a:p>
          <a:endParaRPr lang="en-US"/>
        </a:p>
      </dgm:t>
    </dgm:pt>
    <dgm:pt modelId="{2141DAEA-8B55-4D9C-8AFB-08290D517809}">
      <dgm:prSet custT="1"/>
      <dgm:spPr/>
      <dgm:t>
        <a:bodyPr anchor="ctr"/>
        <a:lstStyle/>
        <a:p>
          <a:pPr marL="228600" lvl="1" indent="-228600" algn="l" defTabSz="933450">
            <a:lnSpc>
              <a:spcPct val="90000"/>
            </a:lnSpc>
            <a:spcBef>
              <a:spcPct val="0"/>
            </a:spcBef>
            <a:spcAft>
              <a:spcPct val="15000"/>
            </a:spcAft>
            <a:buChar char="•"/>
          </a:pPr>
          <a:r>
            <a:rPr lang="en-US" sz="2000" kern="1200" dirty="0">
              <a:solidFill>
                <a:schemeClr val="tx1"/>
              </a:solidFill>
              <a:latin typeface="Aptos" panose="02110004020202020204"/>
              <a:ea typeface="+mn-ea"/>
              <a:cs typeface="+mn-cs"/>
            </a:rPr>
            <a:t>42 blocks </a:t>
          </a:r>
          <a:r>
            <a:rPr lang="en-US" sz="2000" kern="1200" dirty="0">
              <a:solidFill>
                <a:schemeClr val="tx1"/>
              </a:solidFill>
              <a:latin typeface="+mn-lt"/>
              <a:ea typeface="+mn-ea"/>
              <a:cs typeface="+mn-cs"/>
            </a:rPr>
            <a:t>4-cabin inclusive completed </a:t>
          </a:r>
          <a:r>
            <a:rPr lang="en-US" sz="2000" kern="1200" dirty="0">
              <a:solidFill>
                <a:schemeClr val="tx1"/>
              </a:solidFill>
              <a:latin typeface="Aptos" panose="02110004020202020204"/>
              <a:ea typeface="+mn-ea"/>
              <a:cs typeface="+mn-cs"/>
            </a:rPr>
            <a:t>and handed </a:t>
          </a:r>
          <a:r>
            <a:rPr lang="en-US" sz="2000" kern="1200" dirty="0">
              <a:solidFill>
                <a:schemeClr val="tx1"/>
              </a:solidFill>
              <a:latin typeface="+mn-lt"/>
              <a:ea typeface="+mn-ea"/>
              <a:cs typeface="+mn-cs"/>
            </a:rPr>
            <a:t>over (56 planned)</a:t>
          </a:r>
          <a:r>
            <a:rPr lang="en-US" sz="2000" kern="1200" dirty="0">
              <a:solidFill>
                <a:schemeClr val="tx1"/>
              </a:solidFill>
              <a:latin typeface="Aptos" panose="02110004020202020204"/>
              <a:ea typeface="+mn-ea"/>
              <a:cs typeface="+mn-cs"/>
            </a:rPr>
            <a:t>
14 blocks currently under construction</a:t>
          </a:r>
        </a:p>
      </dgm:t>
    </dgm:pt>
    <dgm:pt modelId="{BE16B03D-9DF5-41B6-86FA-45F3CBE96530}" type="parTrans" cxnId="{8493CF94-75BF-4DE9-A56E-20348FA5FF24}">
      <dgm:prSet/>
      <dgm:spPr/>
      <dgm:t>
        <a:bodyPr/>
        <a:lstStyle/>
        <a:p>
          <a:endParaRPr lang="en-US"/>
        </a:p>
      </dgm:t>
    </dgm:pt>
    <dgm:pt modelId="{1DFECDFB-3113-4627-9CEB-A68FE5C4897E}" type="sibTrans" cxnId="{8493CF94-75BF-4DE9-A56E-20348FA5FF24}">
      <dgm:prSet/>
      <dgm:spPr/>
      <dgm:t>
        <a:bodyPr/>
        <a:lstStyle/>
        <a:p>
          <a:endParaRPr lang="en-US"/>
        </a:p>
      </dgm:t>
    </dgm:pt>
    <dgm:pt modelId="{42B318BB-C277-4B0E-89EF-5EB343C42D36}">
      <dgm:prSet/>
      <dgm:spPr/>
      <dgm:t>
        <a:bodyPr/>
        <a:lstStyle/>
        <a:p>
          <a:pPr rtl="0">
            <a:defRPr b="1"/>
          </a:pPr>
          <a:r>
            <a:rPr lang="en-US" sz="900" b="0" dirty="0">
              <a:solidFill>
                <a:srgbClr val="333333"/>
              </a:solidFill>
              <a:latin typeface="Segoe UI"/>
              <a:cs typeface="Segoe UI"/>
            </a:rPr>
            <a:t>project implementation</a:t>
          </a:r>
        </a:p>
      </dgm:t>
    </dgm:pt>
    <dgm:pt modelId="{CA5FF552-7318-47DB-A309-30351BDEE41A}" type="parTrans" cxnId="{4EFD976C-9CAF-4D24-904F-1BBF68E4A9EB}">
      <dgm:prSet/>
      <dgm:spPr/>
      <dgm:t>
        <a:bodyPr/>
        <a:lstStyle/>
        <a:p>
          <a:endParaRPr lang="en-US"/>
        </a:p>
      </dgm:t>
    </dgm:pt>
    <dgm:pt modelId="{F84111FD-4455-4CE8-B652-0C51A2E3597D}" type="sibTrans" cxnId="{4EFD976C-9CAF-4D24-904F-1BBF68E4A9EB}">
      <dgm:prSet/>
      <dgm:spPr/>
      <dgm:t>
        <a:bodyPr/>
        <a:lstStyle/>
        <a:p>
          <a:endParaRPr lang="en-US"/>
        </a:p>
      </dgm:t>
    </dgm:pt>
    <dgm:pt modelId="{180A719D-E918-4AAC-824C-10B5EFE1AAFB}">
      <dgm:prSet/>
      <dgm:spPr/>
      <dgm:t>
        <a:bodyPr anchor="ctr"/>
        <a:lstStyle/>
        <a:p>
          <a:r>
            <a:rPr lang="en-US" dirty="0"/>
            <a:t>Deployment of  TRC project team support by IFRC staff</a:t>
          </a:r>
        </a:p>
      </dgm:t>
    </dgm:pt>
    <dgm:pt modelId="{4323D421-04B6-4CD6-8E6B-F605FDA15A3F}" type="parTrans" cxnId="{64FA9EBC-C4C9-4474-BEF2-37BFA10A802F}">
      <dgm:prSet/>
      <dgm:spPr/>
      <dgm:t>
        <a:bodyPr/>
        <a:lstStyle/>
        <a:p>
          <a:endParaRPr lang="en-US"/>
        </a:p>
      </dgm:t>
    </dgm:pt>
    <dgm:pt modelId="{F49C9D25-95B5-41CB-A5F1-20A1EAF84E08}" type="sibTrans" cxnId="{64FA9EBC-C4C9-4474-BEF2-37BFA10A802F}">
      <dgm:prSet/>
      <dgm:spPr/>
      <dgm:t>
        <a:bodyPr/>
        <a:lstStyle/>
        <a:p>
          <a:endParaRPr lang="en-US"/>
        </a:p>
      </dgm:t>
    </dgm:pt>
    <dgm:pt modelId="{40066DE5-BE91-4306-97D3-F0279086CC0A}">
      <dgm:prSet/>
      <dgm:spPr/>
      <dgm:t>
        <a:bodyPr/>
        <a:lstStyle/>
        <a:p>
          <a:pPr>
            <a:defRPr b="1"/>
          </a:pPr>
          <a:r>
            <a:rPr lang="en-US" b="1" dirty="0"/>
            <a:t>Quality Assurance</a:t>
          </a:r>
          <a:endParaRPr lang="en-US" dirty="0"/>
        </a:p>
      </dgm:t>
    </dgm:pt>
    <dgm:pt modelId="{FDB09F27-3B28-49F8-8E0B-7317B6E75792}" type="parTrans" cxnId="{9BDB4CCE-4FCF-4612-8D87-86E556A9B989}">
      <dgm:prSet/>
      <dgm:spPr/>
      <dgm:t>
        <a:bodyPr/>
        <a:lstStyle/>
        <a:p>
          <a:endParaRPr lang="en-US"/>
        </a:p>
      </dgm:t>
    </dgm:pt>
    <dgm:pt modelId="{D0F01392-9C78-4164-AB68-600FCBD851E5}" type="sibTrans" cxnId="{9BDB4CCE-4FCF-4612-8D87-86E556A9B989}">
      <dgm:prSet/>
      <dgm:spPr/>
      <dgm:t>
        <a:bodyPr/>
        <a:lstStyle/>
        <a:p>
          <a:endParaRPr lang="en-US"/>
        </a:p>
      </dgm:t>
    </dgm:pt>
    <dgm:pt modelId="{04C78B5E-8FE1-4EB1-A8F7-D5B400908A43}">
      <dgm:prSet custT="1"/>
      <dgm:spPr/>
      <dgm:t>
        <a:bodyPr anchor="ctr"/>
        <a:lstStyle/>
        <a:p>
          <a:r>
            <a:rPr lang="en-US" sz="2200" dirty="0"/>
            <a:t>Continuous technical supervision </a:t>
          </a:r>
          <a:r>
            <a:rPr lang="en-US" sz="2000" dirty="0"/>
            <a:t>(MoH engineers + project staff)</a:t>
          </a:r>
        </a:p>
      </dgm:t>
    </dgm:pt>
    <dgm:pt modelId="{950FC838-D149-47FF-B8DB-53371CE289D7}" type="parTrans" cxnId="{0DAB04ED-FF0B-48B9-B3AB-D428F6447AE0}">
      <dgm:prSet/>
      <dgm:spPr/>
      <dgm:t>
        <a:bodyPr/>
        <a:lstStyle/>
        <a:p>
          <a:endParaRPr lang="en-US"/>
        </a:p>
      </dgm:t>
    </dgm:pt>
    <dgm:pt modelId="{E8C0224F-CD6E-4549-87F3-A02F59DA02FC}" type="sibTrans" cxnId="{0DAB04ED-FF0B-48B9-B3AB-D428F6447AE0}">
      <dgm:prSet/>
      <dgm:spPr/>
      <dgm:t>
        <a:bodyPr/>
        <a:lstStyle/>
        <a:p>
          <a:endParaRPr lang="en-US"/>
        </a:p>
      </dgm:t>
    </dgm:pt>
    <dgm:pt modelId="{C9E9D8A5-669D-4F52-B7FA-5B764CCC25CD}">
      <dgm:prSet custT="1"/>
      <dgm:spPr/>
      <dgm:t>
        <a:bodyPr anchor="ctr"/>
        <a:lstStyle/>
        <a:p>
          <a:r>
            <a:rPr lang="en-GB" sz="2200" dirty="0"/>
            <a:t>J</a:t>
          </a:r>
          <a:r>
            <a:rPr lang="en-US" sz="2200" dirty="0" err="1"/>
            <a:t>oint</a:t>
          </a:r>
          <a:r>
            <a:rPr lang="en-US" sz="2200" dirty="0"/>
            <a:t> monitoring missions </a:t>
          </a:r>
          <a:r>
            <a:rPr lang="en-US" sz="2000" dirty="0"/>
            <a:t>(MoH, Ministry of Water, IFRC, CRT)</a:t>
          </a:r>
        </a:p>
      </dgm:t>
    </dgm:pt>
    <dgm:pt modelId="{65823FA1-4D3A-46BD-873E-91FD50405EFE}" type="parTrans" cxnId="{8954BDF2-FAB5-4117-8DBD-A30626CF8BAD}">
      <dgm:prSet/>
      <dgm:spPr/>
      <dgm:t>
        <a:bodyPr/>
        <a:lstStyle/>
        <a:p>
          <a:endParaRPr lang="en-US"/>
        </a:p>
      </dgm:t>
    </dgm:pt>
    <dgm:pt modelId="{65712C27-3587-44F8-9F2B-D1E6D9D4CD99}" type="sibTrans" cxnId="{8954BDF2-FAB5-4117-8DBD-A30626CF8BAD}">
      <dgm:prSet/>
      <dgm:spPr/>
      <dgm:t>
        <a:bodyPr/>
        <a:lstStyle/>
        <a:p>
          <a:endParaRPr lang="en-US"/>
        </a:p>
      </dgm:t>
    </dgm:pt>
    <dgm:pt modelId="{5B10F508-4641-4AFD-8AC9-76910AA913D9}">
      <dgm:prSet custT="1"/>
      <dgm:spPr/>
      <dgm:t>
        <a:bodyPr anchor="ctr"/>
        <a:lstStyle/>
        <a:p>
          <a:r>
            <a:rPr lang="en-US" sz="2200" dirty="0"/>
            <a:t>High-level field visits </a:t>
          </a:r>
          <a:r>
            <a:rPr lang="en-US" sz="2000" dirty="0"/>
            <a:t>(IFRC Cluster Abuja, CRT leadership)</a:t>
          </a:r>
          <a:endParaRPr lang="en-US" sz="2200" dirty="0"/>
        </a:p>
      </dgm:t>
    </dgm:pt>
    <dgm:pt modelId="{C9864B59-485C-40CF-A4E8-E6A249017311}" type="parTrans" cxnId="{8AE90E1A-CD5A-4BE4-A3BD-5D06EB21438A}">
      <dgm:prSet/>
      <dgm:spPr/>
      <dgm:t>
        <a:bodyPr/>
        <a:lstStyle/>
        <a:p>
          <a:endParaRPr lang="en-US"/>
        </a:p>
      </dgm:t>
    </dgm:pt>
    <dgm:pt modelId="{F62CFA52-F177-4F92-881A-AA1EF3AD97D2}" type="sibTrans" cxnId="{8AE90E1A-CD5A-4BE4-A3BD-5D06EB21438A}">
      <dgm:prSet/>
      <dgm:spPr/>
      <dgm:t>
        <a:bodyPr/>
        <a:lstStyle/>
        <a:p>
          <a:endParaRPr lang="en-US"/>
        </a:p>
      </dgm:t>
    </dgm:pt>
    <dgm:pt modelId="{4274712A-2E00-42F2-A6BE-9715F6A7C06B}">
      <dgm:prSet/>
      <dgm:spPr/>
      <dgm:t>
        <a:bodyPr/>
        <a:lstStyle/>
        <a:p>
          <a:pPr rtl="0"/>
          <a:r>
            <a:rPr lang="en-US" dirty="0"/>
            <a:t>Capacity building for 314 local volunteers</a:t>
          </a:r>
          <a:r>
            <a:rPr lang="en-US" dirty="0">
              <a:latin typeface="Aptos Display" panose="02110004020202020204"/>
            </a:rPr>
            <a:t> on CLTS-PHAST approach and CEA</a:t>
          </a:r>
          <a:endParaRPr lang="en-US" dirty="0"/>
        </a:p>
      </dgm:t>
    </dgm:pt>
    <dgm:pt modelId="{2C020CE0-7D07-4880-B8EA-1E853D5DCF12}" type="parTrans" cxnId="{045B80D0-F675-4050-9389-67E33C951380}">
      <dgm:prSet/>
      <dgm:spPr/>
      <dgm:t>
        <a:bodyPr/>
        <a:lstStyle/>
        <a:p>
          <a:endParaRPr lang="fr-FR"/>
        </a:p>
      </dgm:t>
    </dgm:pt>
    <dgm:pt modelId="{BF4FB7FC-1D65-4D19-9439-E94B0A23A9E4}" type="sibTrans" cxnId="{045B80D0-F675-4050-9389-67E33C951380}">
      <dgm:prSet/>
      <dgm:spPr/>
      <dgm:t>
        <a:bodyPr/>
        <a:lstStyle/>
        <a:p>
          <a:endParaRPr lang="fr-FR"/>
        </a:p>
      </dgm:t>
    </dgm:pt>
    <dgm:pt modelId="{4297B105-D284-43FE-AFC0-4B03358A5EB8}">
      <dgm:prSet/>
      <dgm:spPr/>
      <dgm:t>
        <a:bodyPr/>
        <a:lstStyle/>
        <a:p>
          <a:pPr rtl="0"/>
          <a:r>
            <a:rPr lang="en-US" dirty="0"/>
            <a:t>Hygiene promotion</a:t>
          </a:r>
          <a:r>
            <a:rPr lang="en-CH" dirty="0"/>
            <a:t> activities</a:t>
          </a:r>
          <a:r>
            <a:rPr lang="en-US" dirty="0"/>
            <a:t> </a:t>
          </a:r>
          <a:r>
            <a:rPr lang="en-US" dirty="0">
              <a:latin typeface="Aptos Display" panose="02110004020202020204"/>
            </a:rPr>
            <a:t>with </a:t>
          </a:r>
          <a:r>
            <a:rPr lang="en-US" b="0" dirty="0">
              <a:latin typeface="Aptos Display" panose="02110004020202020204"/>
            </a:rPr>
            <a:t>36,627 people reach at date</a:t>
          </a:r>
          <a:endParaRPr lang="en-US" dirty="0"/>
        </a:p>
      </dgm:t>
    </dgm:pt>
    <dgm:pt modelId="{5FC317E0-376D-4204-B72C-01C154747A55}" type="parTrans" cxnId="{0CEE2CF6-AABE-4F5B-B1ED-2317567EE3C6}">
      <dgm:prSet/>
      <dgm:spPr/>
      <dgm:t>
        <a:bodyPr/>
        <a:lstStyle/>
        <a:p>
          <a:endParaRPr lang="fr-FR"/>
        </a:p>
      </dgm:t>
    </dgm:pt>
    <dgm:pt modelId="{D31CC173-229D-4FE4-B058-953F99E2A30D}" type="sibTrans" cxnId="{0CEE2CF6-AABE-4F5B-B1ED-2317567EE3C6}">
      <dgm:prSet/>
      <dgm:spPr/>
      <dgm:t>
        <a:bodyPr/>
        <a:lstStyle/>
        <a:p>
          <a:endParaRPr lang="fr-FR"/>
        </a:p>
      </dgm:t>
    </dgm:pt>
    <dgm:pt modelId="{1115BF21-6169-48FD-8E50-9532201D4778}">
      <dgm:prSet custT="1"/>
      <dgm:spPr/>
      <dgm:t>
        <a:bodyPr/>
        <a:lstStyle/>
        <a:p>
          <a:pPr marL="228600" lvl="1" indent="-228600" algn="l" defTabSz="933450">
            <a:lnSpc>
              <a:spcPct val="90000"/>
            </a:lnSpc>
            <a:spcBef>
              <a:spcPct val="0"/>
            </a:spcBef>
            <a:spcAft>
              <a:spcPct val="15000"/>
            </a:spcAft>
            <a:buChar char="•"/>
          </a:pPr>
          <a:r>
            <a:rPr lang="en-GB" sz="2000" kern="1200" dirty="0">
              <a:solidFill>
                <a:schemeClr val="accent1"/>
              </a:solidFill>
              <a:latin typeface="Aptos" panose="02110004020202020204"/>
              <a:ea typeface="+mn-ea"/>
              <a:cs typeface="+mn-cs"/>
            </a:rPr>
            <a:t>4 </a:t>
          </a:r>
          <a:r>
            <a:rPr lang="en-GB" sz="2000" kern="1200" dirty="0">
              <a:solidFill>
                <a:schemeClr val="accent1"/>
              </a:solidFill>
              <a:latin typeface="+mn-lt"/>
              <a:ea typeface="+mn-ea"/>
              <a:cs typeface="+mn-cs"/>
            </a:rPr>
            <a:t>incinerators built </a:t>
          </a:r>
          <a:r>
            <a:rPr lang="en-GB" sz="2000" kern="1200" dirty="0">
              <a:solidFill>
                <a:schemeClr val="accent1"/>
              </a:solidFill>
              <a:latin typeface="Aptos" panose="02110004020202020204"/>
              <a:ea typeface="+mn-ea"/>
              <a:cs typeface="+mn-cs"/>
            </a:rPr>
            <a:t> (Montfort-type )</a:t>
          </a:r>
          <a:endParaRPr lang="en-US" sz="2000" kern="1200" dirty="0">
            <a:solidFill>
              <a:schemeClr val="accent1"/>
            </a:solidFill>
            <a:latin typeface="Aptos" panose="02110004020202020204"/>
            <a:ea typeface="+mn-ea"/>
            <a:cs typeface="+mn-cs"/>
          </a:endParaRPr>
        </a:p>
      </dgm:t>
    </dgm:pt>
    <dgm:pt modelId="{62C16EAE-4B23-4E97-9AED-90D28273F168}" type="parTrans" cxnId="{FDF1BA7B-6D8E-49A2-B83A-5FC316DF7ECD}">
      <dgm:prSet/>
      <dgm:spPr/>
      <dgm:t>
        <a:bodyPr/>
        <a:lstStyle/>
        <a:p>
          <a:endParaRPr lang="fr-FR"/>
        </a:p>
      </dgm:t>
    </dgm:pt>
    <dgm:pt modelId="{324E0B7C-E6D5-4026-97A1-04312E8A48DE}" type="sibTrans" cxnId="{FDF1BA7B-6D8E-49A2-B83A-5FC316DF7ECD}">
      <dgm:prSet/>
      <dgm:spPr/>
      <dgm:t>
        <a:bodyPr/>
        <a:lstStyle/>
        <a:p>
          <a:endParaRPr lang="fr-FR"/>
        </a:p>
      </dgm:t>
    </dgm:pt>
    <dgm:pt modelId="{8FCC106C-CAC9-4C5A-BAB0-1FBD094A2D1B}">
      <dgm:prSet custT="1"/>
      <dgm:spPr/>
      <dgm:t>
        <a:bodyPr anchor="ctr"/>
        <a:lstStyle/>
        <a:p>
          <a:pPr marL="228600" lvl="1" indent="-228600" algn="l" defTabSz="933450">
            <a:lnSpc>
              <a:spcPct val="90000"/>
            </a:lnSpc>
            <a:spcBef>
              <a:spcPct val="0"/>
            </a:spcBef>
            <a:spcAft>
              <a:spcPct val="15000"/>
            </a:spcAft>
            <a:buNone/>
          </a:pPr>
          <a:r>
            <a:rPr lang="en-GB" sz="2000" b="1" kern="1200" dirty="0">
              <a:solidFill>
                <a:schemeClr val="accent1"/>
              </a:solidFill>
              <a:latin typeface="+mn-lt"/>
              <a:ea typeface="+mn-ea"/>
              <a:cs typeface="+mn-cs"/>
            </a:rPr>
            <a:t>with Swiss CR </a:t>
          </a:r>
          <a:r>
            <a:rPr lang="en-GB" sz="1400" kern="1200" dirty="0">
              <a:solidFill>
                <a:schemeClr val="accent1"/>
              </a:solidFill>
              <a:latin typeface="+mn-lt"/>
              <a:ea typeface="+mn-ea"/>
              <a:cs typeface="+mn-cs"/>
            </a:rPr>
            <a:t>(2022-2025)</a:t>
          </a:r>
          <a:endParaRPr lang="en-US" sz="2000" kern="1200" dirty="0">
            <a:solidFill>
              <a:srgbClr val="156082"/>
            </a:solidFill>
            <a:latin typeface="Aptos" panose="02110004020202020204"/>
            <a:ea typeface="+mn-ea"/>
            <a:cs typeface="+mn-cs"/>
          </a:endParaRPr>
        </a:p>
      </dgm:t>
    </dgm:pt>
    <dgm:pt modelId="{0186476D-6BEC-4B6F-B8B4-81A37901F390}" type="parTrans" cxnId="{9D006555-817E-4BF8-9D1D-31930DB73116}">
      <dgm:prSet/>
      <dgm:spPr/>
      <dgm:t>
        <a:bodyPr/>
        <a:lstStyle/>
        <a:p>
          <a:endParaRPr lang="fr-FR"/>
        </a:p>
      </dgm:t>
    </dgm:pt>
    <dgm:pt modelId="{DF4FE742-8F72-4401-B2F8-1EA52BACBEE6}" type="sibTrans" cxnId="{9D006555-817E-4BF8-9D1D-31930DB73116}">
      <dgm:prSet/>
      <dgm:spPr/>
      <dgm:t>
        <a:bodyPr/>
        <a:lstStyle/>
        <a:p>
          <a:endParaRPr lang="fr-FR"/>
        </a:p>
      </dgm:t>
    </dgm:pt>
    <dgm:pt modelId="{63463477-BBDB-4C8A-B730-265106E5465B}">
      <dgm:prSet/>
      <dgm:spPr/>
      <dgm:t>
        <a:bodyPr anchor="ctr"/>
        <a:lstStyle/>
        <a:p>
          <a:r>
            <a:rPr lang="en-GB" sz="2200" dirty="0"/>
            <a:t>Real-time monitoring through digital tools</a:t>
          </a:r>
          <a:endParaRPr lang="en-US" sz="2200" dirty="0"/>
        </a:p>
      </dgm:t>
    </dgm:pt>
    <dgm:pt modelId="{FE00750D-40F4-4998-9C60-2DC263D8E049}" type="parTrans" cxnId="{2D6946CC-8D82-4607-9F2A-82F7A37C5BA9}">
      <dgm:prSet/>
      <dgm:spPr/>
      <dgm:t>
        <a:bodyPr/>
        <a:lstStyle/>
        <a:p>
          <a:endParaRPr lang="fr-FR"/>
        </a:p>
      </dgm:t>
    </dgm:pt>
    <dgm:pt modelId="{3A049878-AAE2-4262-B789-47CCE4B75311}" type="sibTrans" cxnId="{2D6946CC-8D82-4607-9F2A-82F7A37C5BA9}">
      <dgm:prSet/>
      <dgm:spPr/>
      <dgm:t>
        <a:bodyPr/>
        <a:lstStyle/>
        <a:p>
          <a:endParaRPr lang="fr-FR"/>
        </a:p>
      </dgm:t>
    </dgm:pt>
    <dgm:pt modelId="{10BD845D-2F2F-4580-9517-48AD1E352BF2}">
      <dgm:prSet custT="1"/>
      <dgm:spPr/>
      <dgm:t>
        <a:bodyPr anchor="ctr"/>
        <a:lstStyle/>
        <a:p>
          <a:pPr marL="228600" lvl="1" indent="-228600" algn="l" defTabSz="933450">
            <a:lnSpc>
              <a:spcPct val="90000"/>
            </a:lnSpc>
            <a:spcBef>
              <a:spcPct val="0"/>
            </a:spcBef>
            <a:spcAft>
              <a:spcPct val="15000"/>
            </a:spcAft>
            <a:buChar char="•"/>
          </a:pPr>
          <a:r>
            <a:rPr lang="en-GB" sz="2000" kern="1200" dirty="0">
              <a:solidFill>
                <a:srgbClr val="156082"/>
              </a:solidFill>
              <a:latin typeface="Aptos" panose="02110004020202020204"/>
              <a:ea typeface="+mn-ea"/>
              <a:cs typeface="+mn-cs"/>
            </a:rPr>
            <a:t>4 autonomous water station with solar system</a:t>
          </a:r>
          <a:endParaRPr lang="en-US" sz="2000" kern="1200" dirty="0">
            <a:solidFill>
              <a:srgbClr val="156082"/>
            </a:solidFill>
            <a:latin typeface="Aptos" panose="02110004020202020204"/>
            <a:ea typeface="+mn-ea"/>
            <a:cs typeface="+mn-cs"/>
          </a:endParaRPr>
        </a:p>
      </dgm:t>
    </dgm:pt>
    <dgm:pt modelId="{D16C2208-6483-47EB-8B79-3CCCD5FFCAC8}" type="parTrans" cxnId="{0EFA3795-50E5-44B8-A320-5491EAA8B5BC}">
      <dgm:prSet/>
      <dgm:spPr/>
      <dgm:t>
        <a:bodyPr/>
        <a:lstStyle/>
        <a:p>
          <a:endParaRPr lang="fr-FR"/>
        </a:p>
      </dgm:t>
    </dgm:pt>
    <dgm:pt modelId="{1D12B50E-A277-404F-90B7-12761FE56B60}" type="sibTrans" cxnId="{0EFA3795-50E5-44B8-A320-5491EAA8B5BC}">
      <dgm:prSet/>
      <dgm:spPr/>
      <dgm:t>
        <a:bodyPr/>
        <a:lstStyle/>
        <a:p>
          <a:endParaRPr lang="fr-FR"/>
        </a:p>
      </dgm:t>
    </dgm:pt>
    <dgm:pt modelId="{DCA5DD17-2140-4615-88B7-6EF73F087F82}">
      <dgm:prSet custT="1"/>
      <dgm:spPr/>
      <dgm:t>
        <a:bodyPr anchor="ctr"/>
        <a:lstStyle/>
        <a:p>
          <a:pPr marL="228600" lvl="1" indent="0" algn="l" defTabSz="933450">
            <a:lnSpc>
              <a:spcPct val="90000"/>
            </a:lnSpc>
            <a:spcBef>
              <a:spcPct val="0"/>
            </a:spcBef>
            <a:spcAft>
              <a:spcPct val="15000"/>
            </a:spcAft>
          </a:pPr>
          <a:endParaRPr lang="en-US" sz="2000" kern="1200" dirty="0"/>
        </a:p>
      </dgm:t>
    </dgm:pt>
    <dgm:pt modelId="{B21D35F0-7AEF-4C4A-8B21-1DD3F3E480F7}" type="parTrans" cxnId="{7B7CB42E-5CB0-4D84-8A51-B322BFE3DB38}">
      <dgm:prSet/>
      <dgm:spPr/>
      <dgm:t>
        <a:bodyPr/>
        <a:lstStyle/>
        <a:p>
          <a:endParaRPr lang="fr-FR"/>
        </a:p>
      </dgm:t>
    </dgm:pt>
    <dgm:pt modelId="{415DB2D4-A3D0-441D-A819-A0D830A8C98E}" type="sibTrans" cxnId="{7B7CB42E-5CB0-4D84-8A51-B322BFE3DB38}">
      <dgm:prSet/>
      <dgm:spPr/>
      <dgm:t>
        <a:bodyPr/>
        <a:lstStyle/>
        <a:p>
          <a:endParaRPr lang="fr-FR"/>
        </a:p>
      </dgm:t>
    </dgm:pt>
    <dgm:pt modelId="{8A489361-B03E-42AB-AE7A-856C30A8A41B}">
      <dgm:prSet custT="1"/>
      <dgm:spPr/>
      <dgm:t>
        <a:bodyPr anchor="ctr"/>
        <a:lstStyle/>
        <a:p>
          <a:pPr marL="228600" lvl="1" indent="-228600" algn="l" defTabSz="933450">
            <a:lnSpc>
              <a:spcPct val="90000"/>
            </a:lnSpc>
            <a:spcBef>
              <a:spcPct val="0"/>
            </a:spcBef>
            <a:spcAft>
              <a:spcPct val="15000"/>
            </a:spcAft>
            <a:buNone/>
          </a:pPr>
          <a:r>
            <a:rPr lang="en-US" sz="2000" b="1" kern="1200" dirty="0">
              <a:solidFill>
                <a:schemeClr val="tx1"/>
              </a:solidFill>
              <a:latin typeface="Aptos" panose="02110004020202020204"/>
              <a:ea typeface="+mn-ea"/>
              <a:cs typeface="+mn-cs"/>
            </a:rPr>
            <a:t>With </a:t>
          </a:r>
          <a:r>
            <a:rPr lang="en-US" sz="2000" b="1" kern="1200" dirty="0" err="1">
              <a:solidFill>
                <a:schemeClr val="tx1"/>
              </a:solidFill>
              <a:latin typeface="Aptos" panose="02110004020202020204"/>
              <a:ea typeface="+mn-ea"/>
              <a:cs typeface="+mn-cs"/>
            </a:rPr>
            <a:t>IsDB</a:t>
          </a:r>
          <a:r>
            <a:rPr lang="en-US" sz="2000" b="1" kern="1200" dirty="0">
              <a:solidFill>
                <a:schemeClr val="tx1"/>
              </a:solidFill>
              <a:latin typeface="Aptos" panose="02110004020202020204"/>
              <a:ea typeface="+mn-ea"/>
              <a:cs typeface="+mn-cs"/>
            </a:rPr>
            <a:t> project </a:t>
          </a:r>
          <a:r>
            <a:rPr lang="en-US" sz="1400" kern="1200" dirty="0">
              <a:solidFill>
                <a:schemeClr val="tx1"/>
              </a:solidFill>
              <a:latin typeface="Aptos" panose="02110004020202020204"/>
              <a:ea typeface="+mn-ea"/>
              <a:cs typeface="+mn-cs"/>
            </a:rPr>
            <a:t>(2024-2027)</a:t>
          </a:r>
          <a:endParaRPr lang="en-US" sz="1600" kern="1200" dirty="0">
            <a:solidFill>
              <a:schemeClr val="tx1"/>
            </a:solidFill>
            <a:latin typeface="Aptos" panose="02110004020202020204"/>
            <a:ea typeface="+mn-ea"/>
            <a:cs typeface="+mn-cs"/>
          </a:endParaRPr>
        </a:p>
      </dgm:t>
    </dgm:pt>
    <dgm:pt modelId="{426EB7A3-7CDC-4F49-935C-3B44E8DFFBA4}" type="parTrans" cxnId="{20BDFFEC-3F49-4660-89AC-8F9621BBCBB2}">
      <dgm:prSet/>
      <dgm:spPr/>
      <dgm:t>
        <a:bodyPr/>
        <a:lstStyle/>
        <a:p>
          <a:endParaRPr lang="fr-FR"/>
        </a:p>
      </dgm:t>
    </dgm:pt>
    <dgm:pt modelId="{2CBF6833-96C5-4C51-AA0E-97C2854DFDA1}" type="sibTrans" cxnId="{20BDFFEC-3F49-4660-89AC-8F9621BBCBB2}">
      <dgm:prSet/>
      <dgm:spPr/>
      <dgm:t>
        <a:bodyPr/>
        <a:lstStyle/>
        <a:p>
          <a:endParaRPr lang="fr-FR"/>
        </a:p>
      </dgm:t>
    </dgm:pt>
    <dgm:pt modelId="{6C043C4F-6FB6-4291-8FB3-9261BF70D14B}" type="pres">
      <dgm:prSet presAssocID="{F402DBB7-9C31-4398-901A-850FE11CF223}" presName="Name0" presStyleCnt="0">
        <dgm:presLayoutVars>
          <dgm:dir/>
          <dgm:animLvl val="lvl"/>
          <dgm:resizeHandles val="exact"/>
        </dgm:presLayoutVars>
      </dgm:prSet>
      <dgm:spPr/>
    </dgm:pt>
    <dgm:pt modelId="{17062BDF-EB9C-42BA-9F68-96A7AA8273C0}" type="pres">
      <dgm:prSet presAssocID="{3F8EFD81-E816-49AA-B55A-A0697FB971BB}" presName="composite" presStyleCnt="0"/>
      <dgm:spPr/>
    </dgm:pt>
    <dgm:pt modelId="{F600553E-F731-4CDA-9DAD-F6694113FAB3}" type="pres">
      <dgm:prSet presAssocID="{3F8EFD81-E816-49AA-B55A-A0697FB971BB}" presName="parTx" presStyleLbl="alignNode1" presStyleIdx="0" presStyleCnt="3">
        <dgm:presLayoutVars>
          <dgm:chMax val="0"/>
          <dgm:chPref val="0"/>
          <dgm:bulletEnabled val="1"/>
        </dgm:presLayoutVars>
      </dgm:prSet>
      <dgm:spPr/>
    </dgm:pt>
    <dgm:pt modelId="{F4FABA98-122B-45AA-9467-771858E21A3F}" type="pres">
      <dgm:prSet presAssocID="{3F8EFD81-E816-49AA-B55A-A0697FB971BB}" presName="desTx" presStyleLbl="alignAccFollowNode1" presStyleIdx="0" presStyleCnt="3">
        <dgm:presLayoutVars>
          <dgm:bulletEnabled val="1"/>
        </dgm:presLayoutVars>
      </dgm:prSet>
      <dgm:spPr/>
    </dgm:pt>
    <dgm:pt modelId="{A85CD1A1-8415-498D-96A4-B7618A77C171}" type="pres">
      <dgm:prSet presAssocID="{BC956FC2-3F6C-45D8-BD5D-2819DA51007B}" presName="space" presStyleCnt="0"/>
      <dgm:spPr/>
    </dgm:pt>
    <dgm:pt modelId="{96E5DCC9-2B43-4D5E-AD60-97B5C69F08DE}" type="pres">
      <dgm:prSet presAssocID="{42B318BB-C277-4B0E-89EF-5EB343C42D36}" presName="composite" presStyleCnt="0"/>
      <dgm:spPr/>
    </dgm:pt>
    <dgm:pt modelId="{AD7AD907-09F0-4869-A334-540BC9A1F414}" type="pres">
      <dgm:prSet presAssocID="{42B318BB-C277-4B0E-89EF-5EB343C42D36}" presName="parTx" presStyleLbl="alignNode1" presStyleIdx="1" presStyleCnt="3">
        <dgm:presLayoutVars>
          <dgm:chMax val="0"/>
          <dgm:chPref val="0"/>
          <dgm:bulletEnabled val="1"/>
        </dgm:presLayoutVars>
      </dgm:prSet>
      <dgm:spPr/>
    </dgm:pt>
    <dgm:pt modelId="{7C08B2CE-B33E-436D-8315-3C1F7EFEAF60}" type="pres">
      <dgm:prSet presAssocID="{42B318BB-C277-4B0E-89EF-5EB343C42D36}" presName="desTx" presStyleLbl="alignAccFollowNode1" presStyleIdx="1" presStyleCnt="3">
        <dgm:presLayoutVars>
          <dgm:bulletEnabled val="1"/>
        </dgm:presLayoutVars>
      </dgm:prSet>
      <dgm:spPr/>
    </dgm:pt>
    <dgm:pt modelId="{9A91F1D4-1CEC-48B9-923F-14C0370C6736}" type="pres">
      <dgm:prSet presAssocID="{F84111FD-4455-4CE8-B652-0C51A2E3597D}" presName="space" presStyleCnt="0"/>
      <dgm:spPr/>
    </dgm:pt>
    <dgm:pt modelId="{055F2245-D76F-43F1-86EA-A95D2B80743D}" type="pres">
      <dgm:prSet presAssocID="{40066DE5-BE91-4306-97D3-F0279086CC0A}" presName="composite" presStyleCnt="0"/>
      <dgm:spPr/>
    </dgm:pt>
    <dgm:pt modelId="{4706D18E-97DC-4458-975A-1454A2F035CC}" type="pres">
      <dgm:prSet presAssocID="{40066DE5-BE91-4306-97D3-F0279086CC0A}" presName="parTx" presStyleLbl="alignNode1" presStyleIdx="2" presStyleCnt="3">
        <dgm:presLayoutVars>
          <dgm:chMax val="0"/>
          <dgm:chPref val="0"/>
          <dgm:bulletEnabled val="1"/>
        </dgm:presLayoutVars>
      </dgm:prSet>
      <dgm:spPr/>
    </dgm:pt>
    <dgm:pt modelId="{36902969-280F-44C2-A0A2-57B4F7491F53}" type="pres">
      <dgm:prSet presAssocID="{40066DE5-BE91-4306-97D3-F0279086CC0A}" presName="desTx" presStyleLbl="alignAccFollowNode1" presStyleIdx="2" presStyleCnt="3">
        <dgm:presLayoutVars>
          <dgm:bulletEnabled val="1"/>
        </dgm:presLayoutVars>
      </dgm:prSet>
      <dgm:spPr/>
    </dgm:pt>
  </dgm:ptLst>
  <dgm:cxnLst>
    <dgm:cxn modelId="{76A6F618-DBEE-43E6-87C1-422BD3FC6772}" type="presOf" srcId="{DCA5DD17-2140-4615-88B7-6EF73F087F82}" destId="{F4FABA98-122B-45AA-9467-771858E21A3F}" srcOrd="0" destOrd="2" presId="urn:microsoft.com/office/officeart/2005/8/layout/hList1"/>
    <dgm:cxn modelId="{8AE90E1A-CD5A-4BE4-A3BD-5D06EB21438A}" srcId="{40066DE5-BE91-4306-97D3-F0279086CC0A}" destId="{5B10F508-4641-4AFD-8AC9-76910AA913D9}" srcOrd="3" destOrd="0" parTransId="{C9864B59-485C-40CF-A4E8-E6A249017311}" sibTransId="{F62CFA52-F177-4F92-881A-AA1EF3AD97D2}"/>
    <dgm:cxn modelId="{72F0941F-E2ED-46D8-B8E7-EBC981BD757A}" type="presOf" srcId="{8FCC106C-CAC9-4C5A-BAB0-1FBD094A2D1B}" destId="{F4FABA98-122B-45AA-9467-771858E21A3F}" srcOrd="0" destOrd="3" presId="urn:microsoft.com/office/officeart/2005/8/layout/hList1"/>
    <dgm:cxn modelId="{7B7CB42E-5CB0-4D84-8A51-B322BFE3DB38}" srcId="{3F8EFD81-E816-49AA-B55A-A0697FB971BB}" destId="{DCA5DD17-2140-4615-88B7-6EF73F087F82}" srcOrd="2" destOrd="0" parTransId="{B21D35F0-7AEF-4C4A-8B21-1DD3F3E480F7}" sibTransId="{415DB2D4-A3D0-441D-A819-A0D830A8C98E}"/>
    <dgm:cxn modelId="{B0CD5430-ED18-4747-B24B-F4154026CEC9}" type="presOf" srcId="{8A489361-B03E-42AB-AE7A-856C30A8A41B}" destId="{F4FABA98-122B-45AA-9467-771858E21A3F}" srcOrd="0" destOrd="0" presId="urn:microsoft.com/office/officeart/2005/8/layout/hList1"/>
    <dgm:cxn modelId="{417C4232-2697-414B-B7BD-91B067D53D97}" type="presOf" srcId="{2141DAEA-8B55-4D9C-8AFB-08290D517809}" destId="{F4FABA98-122B-45AA-9467-771858E21A3F}" srcOrd="0" destOrd="1" presId="urn:microsoft.com/office/officeart/2005/8/layout/hList1"/>
    <dgm:cxn modelId="{F8E0CC51-7384-4010-9F80-AE5A0653FF7C}" type="presOf" srcId="{C9E9D8A5-669D-4F52-B7FA-5B764CCC25CD}" destId="{36902969-280F-44C2-A0A2-57B4F7491F53}" srcOrd="0" destOrd="2" presId="urn:microsoft.com/office/officeart/2005/8/layout/hList1"/>
    <dgm:cxn modelId="{DC7DA854-8ED0-4DF2-BDD2-94BD9ED09144}" type="presOf" srcId="{F402DBB7-9C31-4398-901A-850FE11CF223}" destId="{6C043C4F-6FB6-4291-8FB3-9261BF70D14B}" srcOrd="0" destOrd="0" presId="urn:microsoft.com/office/officeart/2005/8/layout/hList1"/>
    <dgm:cxn modelId="{9D006555-817E-4BF8-9D1D-31930DB73116}" srcId="{3F8EFD81-E816-49AA-B55A-A0697FB971BB}" destId="{8FCC106C-CAC9-4C5A-BAB0-1FBD094A2D1B}" srcOrd="3" destOrd="0" parTransId="{0186476D-6BEC-4B6F-B8B4-81A37901F390}" sibTransId="{DF4FE742-8F72-4401-B2F8-1EA52BACBEE6}"/>
    <dgm:cxn modelId="{BA001059-8F89-445A-9B18-BB55830311B0}" type="presOf" srcId="{1115BF21-6169-48FD-8E50-9532201D4778}" destId="{F4FABA98-122B-45AA-9467-771858E21A3F}" srcOrd="0" destOrd="5" presId="urn:microsoft.com/office/officeart/2005/8/layout/hList1"/>
    <dgm:cxn modelId="{4EFD976C-9CAF-4D24-904F-1BBF68E4A9EB}" srcId="{F402DBB7-9C31-4398-901A-850FE11CF223}" destId="{42B318BB-C277-4B0E-89EF-5EB343C42D36}" srcOrd="1" destOrd="0" parTransId="{CA5FF552-7318-47DB-A309-30351BDEE41A}" sibTransId="{F84111FD-4455-4CE8-B652-0C51A2E3597D}"/>
    <dgm:cxn modelId="{FDF1BA7B-6D8E-49A2-B83A-5FC316DF7ECD}" srcId="{3F8EFD81-E816-49AA-B55A-A0697FB971BB}" destId="{1115BF21-6169-48FD-8E50-9532201D4778}" srcOrd="5" destOrd="0" parTransId="{62C16EAE-4B23-4E97-9AED-90D28273F168}" sibTransId="{324E0B7C-E6D5-4026-97A1-04312E8A48DE}"/>
    <dgm:cxn modelId="{F8E2A17F-C4D9-4290-AB66-3950FA713AD3}" type="presOf" srcId="{42B318BB-C277-4B0E-89EF-5EB343C42D36}" destId="{AD7AD907-09F0-4869-A334-540BC9A1F414}" srcOrd="0" destOrd="0" presId="urn:microsoft.com/office/officeart/2005/8/layout/hList1"/>
    <dgm:cxn modelId="{F039BA94-65AF-425B-A915-EBD098F755DA}" type="presOf" srcId="{180A719D-E918-4AAC-824C-10B5EFE1AAFB}" destId="{7C08B2CE-B33E-436D-8315-3C1F7EFEAF60}" srcOrd="0" destOrd="0" presId="urn:microsoft.com/office/officeart/2005/8/layout/hList1"/>
    <dgm:cxn modelId="{8493CF94-75BF-4DE9-A56E-20348FA5FF24}" srcId="{3F8EFD81-E816-49AA-B55A-A0697FB971BB}" destId="{2141DAEA-8B55-4D9C-8AFB-08290D517809}" srcOrd="1" destOrd="0" parTransId="{BE16B03D-9DF5-41B6-86FA-45F3CBE96530}" sibTransId="{1DFECDFB-3113-4627-9CEB-A68FE5C4897E}"/>
    <dgm:cxn modelId="{0EFA3795-50E5-44B8-A320-5491EAA8B5BC}" srcId="{3F8EFD81-E816-49AA-B55A-A0697FB971BB}" destId="{10BD845D-2F2F-4580-9517-48AD1E352BF2}" srcOrd="4" destOrd="0" parTransId="{D16C2208-6483-47EB-8B79-3CCCD5FFCAC8}" sibTransId="{1D12B50E-A277-404F-90B7-12761FE56B60}"/>
    <dgm:cxn modelId="{CA60C596-3241-4B4F-81A3-1935E90AD70B}" type="presOf" srcId="{4297B105-D284-43FE-AFC0-4B03358A5EB8}" destId="{7C08B2CE-B33E-436D-8315-3C1F7EFEAF60}" srcOrd="0" destOrd="2" presId="urn:microsoft.com/office/officeart/2005/8/layout/hList1"/>
    <dgm:cxn modelId="{4C0AFDA4-B17E-4D02-B5E5-379B43358621}" type="presOf" srcId="{63463477-BBDB-4C8A-B730-265106E5465B}" destId="{36902969-280F-44C2-A0A2-57B4F7491F53}" srcOrd="0" destOrd="1" presId="urn:microsoft.com/office/officeart/2005/8/layout/hList1"/>
    <dgm:cxn modelId="{1B69D0AF-06D6-4567-93FB-FB482DE47653}" type="presOf" srcId="{10BD845D-2F2F-4580-9517-48AD1E352BF2}" destId="{F4FABA98-122B-45AA-9467-771858E21A3F}" srcOrd="0" destOrd="4" presId="urn:microsoft.com/office/officeart/2005/8/layout/hList1"/>
    <dgm:cxn modelId="{78BC86BA-2F4D-4B29-AC68-50E23223123F}" type="presOf" srcId="{04C78B5E-8FE1-4EB1-A8F7-D5B400908A43}" destId="{36902969-280F-44C2-A0A2-57B4F7491F53}" srcOrd="0" destOrd="0" presId="urn:microsoft.com/office/officeart/2005/8/layout/hList1"/>
    <dgm:cxn modelId="{64FA9EBC-C4C9-4474-BEF2-37BFA10A802F}" srcId="{42B318BB-C277-4B0E-89EF-5EB343C42D36}" destId="{180A719D-E918-4AAC-824C-10B5EFE1AAFB}" srcOrd="0" destOrd="0" parTransId="{4323D421-04B6-4CD6-8E6B-F605FDA15A3F}" sibTransId="{F49C9D25-95B5-41CB-A5F1-20A1EAF84E08}"/>
    <dgm:cxn modelId="{723195C3-83D5-4B8F-B0C4-8A13663EF0DB}" type="presOf" srcId="{3F8EFD81-E816-49AA-B55A-A0697FB971BB}" destId="{F600553E-F731-4CDA-9DAD-F6694113FAB3}" srcOrd="0" destOrd="0" presId="urn:microsoft.com/office/officeart/2005/8/layout/hList1"/>
    <dgm:cxn modelId="{780760C6-20FB-4A5A-9FE9-4EAE07F311AE}" srcId="{F402DBB7-9C31-4398-901A-850FE11CF223}" destId="{3F8EFD81-E816-49AA-B55A-A0697FB971BB}" srcOrd="0" destOrd="0" parTransId="{8EE5A54A-4FC4-44E5-9666-6823A86C6FED}" sibTransId="{BC956FC2-3F6C-45D8-BD5D-2819DA51007B}"/>
    <dgm:cxn modelId="{74AF54CB-3CDC-4E94-B5C4-F1D7763E34DD}" type="presOf" srcId="{40066DE5-BE91-4306-97D3-F0279086CC0A}" destId="{4706D18E-97DC-4458-975A-1454A2F035CC}" srcOrd="0" destOrd="0" presId="urn:microsoft.com/office/officeart/2005/8/layout/hList1"/>
    <dgm:cxn modelId="{2D6946CC-8D82-4607-9F2A-82F7A37C5BA9}" srcId="{40066DE5-BE91-4306-97D3-F0279086CC0A}" destId="{63463477-BBDB-4C8A-B730-265106E5465B}" srcOrd="1" destOrd="0" parTransId="{FE00750D-40F4-4998-9C60-2DC263D8E049}" sibTransId="{3A049878-AAE2-4262-B789-47CCE4B75311}"/>
    <dgm:cxn modelId="{9BDB4CCE-4FCF-4612-8D87-86E556A9B989}" srcId="{F402DBB7-9C31-4398-901A-850FE11CF223}" destId="{40066DE5-BE91-4306-97D3-F0279086CC0A}" srcOrd="2" destOrd="0" parTransId="{FDB09F27-3B28-49F8-8E0B-7317B6E75792}" sibTransId="{D0F01392-9C78-4164-AB68-600FCBD851E5}"/>
    <dgm:cxn modelId="{045B80D0-F675-4050-9389-67E33C951380}" srcId="{42B318BB-C277-4B0E-89EF-5EB343C42D36}" destId="{4274712A-2E00-42F2-A6BE-9715F6A7C06B}" srcOrd="1" destOrd="0" parTransId="{2C020CE0-7D07-4880-B8EA-1E853D5DCF12}" sibTransId="{BF4FB7FC-1D65-4D19-9439-E94B0A23A9E4}"/>
    <dgm:cxn modelId="{4D3A15D5-BE1E-4C38-9C83-03A0270973DD}" type="presOf" srcId="{4274712A-2E00-42F2-A6BE-9715F6A7C06B}" destId="{7C08B2CE-B33E-436D-8315-3C1F7EFEAF60}" srcOrd="0" destOrd="1" presId="urn:microsoft.com/office/officeart/2005/8/layout/hList1"/>
    <dgm:cxn modelId="{5A5579EB-4B17-4585-BA5D-DF49DC263DFB}" type="presOf" srcId="{5B10F508-4641-4AFD-8AC9-76910AA913D9}" destId="{36902969-280F-44C2-A0A2-57B4F7491F53}" srcOrd="0" destOrd="3" presId="urn:microsoft.com/office/officeart/2005/8/layout/hList1"/>
    <dgm:cxn modelId="{20BDFFEC-3F49-4660-89AC-8F9621BBCBB2}" srcId="{3F8EFD81-E816-49AA-B55A-A0697FB971BB}" destId="{8A489361-B03E-42AB-AE7A-856C30A8A41B}" srcOrd="0" destOrd="0" parTransId="{426EB7A3-7CDC-4F49-935C-3B44E8DFFBA4}" sibTransId="{2CBF6833-96C5-4C51-AA0E-97C2854DFDA1}"/>
    <dgm:cxn modelId="{0DAB04ED-FF0B-48B9-B3AB-D428F6447AE0}" srcId="{40066DE5-BE91-4306-97D3-F0279086CC0A}" destId="{04C78B5E-8FE1-4EB1-A8F7-D5B400908A43}" srcOrd="0" destOrd="0" parTransId="{950FC838-D149-47FF-B8DB-53371CE289D7}" sibTransId="{E8C0224F-CD6E-4549-87F3-A02F59DA02FC}"/>
    <dgm:cxn modelId="{8954BDF2-FAB5-4117-8DBD-A30626CF8BAD}" srcId="{40066DE5-BE91-4306-97D3-F0279086CC0A}" destId="{C9E9D8A5-669D-4F52-B7FA-5B764CCC25CD}" srcOrd="2" destOrd="0" parTransId="{65823FA1-4D3A-46BD-873E-91FD50405EFE}" sibTransId="{65712C27-3587-44F8-9F2B-D1E6D9D4CD99}"/>
    <dgm:cxn modelId="{0CEE2CF6-AABE-4F5B-B1ED-2317567EE3C6}" srcId="{42B318BB-C277-4B0E-89EF-5EB343C42D36}" destId="{4297B105-D284-43FE-AFC0-4B03358A5EB8}" srcOrd="2" destOrd="0" parTransId="{5FC317E0-376D-4204-B72C-01C154747A55}" sibTransId="{D31CC173-229D-4FE4-B058-953F99E2A30D}"/>
    <dgm:cxn modelId="{CAB316DB-B096-427F-893A-02846C2E58DC}" type="presParOf" srcId="{6C043C4F-6FB6-4291-8FB3-9261BF70D14B}" destId="{17062BDF-EB9C-42BA-9F68-96A7AA8273C0}" srcOrd="0" destOrd="0" presId="urn:microsoft.com/office/officeart/2005/8/layout/hList1"/>
    <dgm:cxn modelId="{97D06FBE-F93D-4FE0-9696-F3F5A0EE86A3}" type="presParOf" srcId="{17062BDF-EB9C-42BA-9F68-96A7AA8273C0}" destId="{F600553E-F731-4CDA-9DAD-F6694113FAB3}" srcOrd="0" destOrd="0" presId="urn:microsoft.com/office/officeart/2005/8/layout/hList1"/>
    <dgm:cxn modelId="{FEA2A916-CD4E-471B-9F10-44DE0F08661C}" type="presParOf" srcId="{17062BDF-EB9C-42BA-9F68-96A7AA8273C0}" destId="{F4FABA98-122B-45AA-9467-771858E21A3F}" srcOrd="1" destOrd="0" presId="urn:microsoft.com/office/officeart/2005/8/layout/hList1"/>
    <dgm:cxn modelId="{51E688AF-67A8-41FA-893A-9F5FF7A3DB9A}" type="presParOf" srcId="{6C043C4F-6FB6-4291-8FB3-9261BF70D14B}" destId="{A85CD1A1-8415-498D-96A4-B7618A77C171}" srcOrd="1" destOrd="0" presId="urn:microsoft.com/office/officeart/2005/8/layout/hList1"/>
    <dgm:cxn modelId="{D2E5E2D6-D3C6-4781-BB44-5EAFEC842EB1}" type="presParOf" srcId="{6C043C4F-6FB6-4291-8FB3-9261BF70D14B}" destId="{96E5DCC9-2B43-4D5E-AD60-97B5C69F08DE}" srcOrd="2" destOrd="0" presId="urn:microsoft.com/office/officeart/2005/8/layout/hList1"/>
    <dgm:cxn modelId="{9F6F3FB0-3357-44AB-A3B5-EDB006535E82}" type="presParOf" srcId="{96E5DCC9-2B43-4D5E-AD60-97B5C69F08DE}" destId="{AD7AD907-09F0-4869-A334-540BC9A1F414}" srcOrd="0" destOrd="0" presId="urn:microsoft.com/office/officeart/2005/8/layout/hList1"/>
    <dgm:cxn modelId="{6AA721FB-7EF0-4DAE-97A9-1234E55DD802}" type="presParOf" srcId="{96E5DCC9-2B43-4D5E-AD60-97B5C69F08DE}" destId="{7C08B2CE-B33E-436D-8315-3C1F7EFEAF60}" srcOrd="1" destOrd="0" presId="urn:microsoft.com/office/officeart/2005/8/layout/hList1"/>
    <dgm:cxn modelId="{A0654454-D968-4C03-AA46-BE01CE240AEC}" type="presParOf" srcId="{6C043C4F-6FB6-4291-8FB3-9261BF70D14B}" destId="{9A91F1D4-1CEC-48B9-923F-14C0370C6736}" srcOrd="3" destOrd="0" presId="urn:microsoft.com/office/officeart/2005/8/layout/hList1"/>
    <dgm:cxn modelId="{D0A53A75-5364-43FA-BF08-D5B2B67F1C1C}" type="presParOf" srcId="{6C043C4F-6FB6-4291-8FB3-9261BF70D14B}" destId="{055F2245-D76F-43F1-86EA-A95D2B80743D}" srcOrd="4" destOrd="0" presId="urn:microsoft.com/office/officeart/2005/8/layout/hList1"/>
    <dgm:cxn modelId="{15F26E6D-5BAD-4AE6-8AE8-CFEA4B4C63CA}" type="presParOf" srcId="{055F2245-D76F-43F1-86EA-A95D2B80743D}" destId="{4706D18E-97DC-4458-975A-1454A2F035CC}" srcOrd="0" destOrd="0" presId="urn:microsoft.com/office/officeart/2005/8/layout/hList1"/>
    <dgm:cxn modelId="{32744705-32DF-44E6-A732-B46679C38A85}" type="presParOf" srcId="{055F2245-D76F-43F1-86EA-A95D2B80743D}" destId="{36902969-280F-44C2-A0A2-57B4F7491F5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0553E-F731-4CDA-9DAD-F6694113FAB3}">
      <dsp:nvSpPr>
        <dsp:cNvPr id="0" name=""/>
        <dsp:cNvSpPr/>
      </dsp:nvSpPr>
      <dsp:spPr>
        <a:xfrm>
          <a:off x="3393" y="246403"/>
          <a:ext cx="3308763" cy="97342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defRPr b="1"/>
          </a:pPr>
          <a:r>
            <a:rPr lang="en-US" sz="2500" b="1" kern="1200" dirty="0"/>
            <a:t>Infrastructure Development</a:t>
          </a:r>
          <a:endParaRPr lang="en-US" sz="2500" kern="1200" dirty="0"/>
        </a:p>
      </dsp:txBody>
      <dsp:txXfrm>
        <a:off x="3393" y="246403"/>
        <a:ext cx="3308763" cy="973425"/>
      </dsp:txXfrm>
    </dsp:sp>
    <dsp:sp modelId="{F4FABA98-122B-45AA-9467-771858E21A3F}">
      <dsp:nvSpPr>
        <dsp:cNvPr id="0" name=""/>
        <dsp:cNvSpPr/>
      </dsp:nvSpPr>
      <dsp:spPr>
        <a:xfrm>
          <a:off x="3393" y="1219828"/>
          <a:ext cx="3308763" cy="403386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933450">
            <a:lnSpc>
              <a:spcPct val="90000"/>
            </a:lnSpc>
            <a:spcBef>
              <a:spcPct val="0"/>
            </a:spcBef>
            <a:spcAft>
              <a:spcPct val="15000"/>
            </a:spcAft>
            <a:buNone/>
          </a:pPr>
          <a:r>
            <a:rPr lang="en-US" sz="2000" b="1" kern="1200" dirty="0">
              <a:solidFill>
                <a:schemeClr val="tx1"/>
              </a:solidFill>
              <a:latin typeface="Aptos" panose="02110004020202020204"/>
              <a:ea typeface="+mn-ea"/>
              <a:cs typeface="+mn-cs"/>
            </a:rPr>
            <a:t>With </a:t>
          </a:r>
          <a:r>
            <a:rPr lang="en-US" sz="2000" b="1" kern="1200" dirty="0" err="1">
              <a:solidFill>
                <a:schemeClr val="tx1"/>
              </a:solidFill>
              <a:latin typeface="Aptos" panose="02110004020202020204"/>
              <a:ea typeface="+mn-ea"/>
              <a:cs typeface="+mn-cs"/>
            </a:rPr>
            <a:t>IsDB</a:t>
          </a:r>
          <a:r>
            <a:rPr lang="en-US" sz="2000" b="1" kern="1200" dirty="0">
              <a:solidFill>
                <a:schemeClr val="tx1"/>
              </a:solidFill>
              <a:latin typeface="Aptos" panose="02110004020202020204"/>
              <a:ea typeface="+mn-ea"/>
              <a:cs typeface="+mn-cs"/>
            </a:rPr>
            <a:t> project </a:t>
          </a:r>
          <a:r>
            <a:rPr lang="en-US" sz="1400" kern="1200" dirty="0">
              <a:solidFill>
                <a:schemeClr val="tx1"/>
              </a:solidFill>
              <a:latin typeface="Aptos" panose="02110004020202020204"/>
              <a:ea typeface="+mn-ea"/>
              <a:cs typeface="+mn-cs"/>
            </a:rPr>
            <a:t>(2024-2027)</a:t>
          </a:r>
          <a:endParaRPr lang="en-US" sz="1600" kern="1200" dirty="0">
            <a:solidFill>
              <a:schemeClr val="tx1"/>
            </a:solidFill>
            <a:latin typeface="Aptos" panose="02110004020202020204"/>
            <a:ea typeface="+mn-ea"/>
            <a:cs typeface="+mn-cs"/>
          </a:endParaRPr>
        </a:p>
        <a:p>
          <a:pPr marL="228600" lvl="1" indent="-228600" algn="l" defTabSz="933450">
            <a:lnSpc>
              <a:spcPct val="90000"/>
            </a:lnSpc>
            <a:spcBef>
              <a:spcPct val="0"/>
            </a:spcBef>
            <a:spcAft>
              <a:spcPct val="15000"/>
            </a:spcAft>
            <a:buChar char="•"/>
          </a:pPr>
          <a:r>
            <a:rPr lang="en-US" sz="2000" kern="1200" dirty="0">
              <a:solidFill>
                <a:schemeClr val="tx1"/>
              </a:solidFill>
              <a:latin typeface="Aptos" panose="02110004020202020204"/>
              <a:ea typeface="+mn-ea"/>
              <a:cs typeface="+mn-cs"/>
            </a:rPr>
            <a:t>42 blocks </a:t>
          </a:r>
          <a:r>
            <a:rPr lang="en-US" sz="2000" kern="1200" dirty="0">
              <a:solidFill>
                <a:schemeClr val="tx1"/>
              </a:solidFill>
              <a:latin typeface="+mn-lt"/>
              <a:ea typeface="+mn-ea"/>
              <a:cs typeface="+mn-cs"/>
            </a:rPr>
            <a:t>4-cabin inclusive completed </a:t>
          </a:r>
          <a:r>
            <a:rPr lang="en-US" sz="2000" kern="1200" dirty="0">
              <a:solidFill>
                <a:schemeClr val="tx1"/>
              </a:solidFill>
              <a:latin typeface="Aptos" panose="02110004020202020204"/>
              <a:ea typeface="+mn-ea"/>
              <a:cs typeface="+mn-cs"/>
            </a:rPr>
            <a:t>and handed </a:t>
          </a:r>
          <a:r>
            <a:rPr lang="en-US" sz="2000" kern="1200" dirty="0">
              <a:solidFill>
                <a:schemeClr val="tx1"/>
              </a:solidFill>
              <a:latin typeface="+mn-lt"/>
              <a:ea typeface="+mn-ea"/>
              <a:cs typeface="+mn-cs"/>
            </a:rPr>
            <a:t>over (56 planned)</a:t>
          </a:r>
          <a:r>
            <a:rPr lang="en-US" sz="2000" kern="1200" dirty="0">
              <a:solidFill>
                <a:schemeClr val="tx1"/>
              </a:solidFill>
              <a:latin typeface="Aptos" panose="02110004020202020204"/>
              <a:ea typeface="+mn-ea"/>
              <a:cs typeface="+mn-cs"/>
            </a:rPr>
            <a:t>
14 blocks currently under construction</a:t>
          </a:r>
        </a:p>
        <a:p>
          <a:pPr marL="228600" lvl="1" indent="0" algn="l" defTabSz="933450">
            <a:lnSpc>
              <a:spcPct val="90000"/>
            </a:lnSpc>
            <a:spcBef>
              <a:spcPct val="0"/>
            </a:spcBef>
            <a:spcAft>
              <a:spcPct val="15000"/>
            </a:spcAft>
            <a:buChar char="•"/>
          </a:pPr>
          <a:endParaRPr lang="en-US" sz="2000" kern="1200" dirty="0"/>
        </a:p>
        <a:p>
          <a:pPr marL="228600" lvl="1" indent="-228600" algn="l" defTabSz="933450">
            <a:lnSpc>
              <a:spcPct val="90000"/>
            </a:lnSpc>
            <a:spcBef>
              <a:spcPct val="0"/>
            </a:spcBef>
            <a:spcAft>
              <a:spcPct val="15000"/>
            </a:spcAft>
            <a:buNone/>
          </a:pPr>
          <a:r>
            <a:rPr lang="en-GB" sz="2000" b="1" kern="1200" dirty="0">
              <a:solidFill>
                <a:schemeClr val="accent1"/>
              </a:solidFill>
              <a:latin typeface="+mn-lt"/>
              <a:ea typeface="+mn-ea"/>
              <a:cs typeface="+mn-cs"/>
            </a:rPr>
            <a:t>with Swiss CR </a:t>
          </a:r>
          <a:r>
            <a:rPr lang="en-GB" sz="1400" kern="1200" dirty="0">
              <a:solidFill>
                <a:schemeClr val="accent1"/>
              </a:solidFill>
              <a:latin typeface="+mn-lt"/>
              <a:ea typeface="+mn-ea"/>
              <a:cs typeface="+mn-cs"/>
            </a:rPr>
            <a:t>(2022-2025)</a:t>
          </a:r>
          <a:endParaRPr lang="en-US" sz="2000" kern="1200" dirty="0">
            <a:solidFill>
              <a:srgbClr val="156082"/>
            </a:solidFill>
            <a:latin typeface="Aptos" panose="02110004020202020204"/>
            <a:ea typeface="+mn-ea"/>
            <a:cs typeface="+mn-cs"/>
          </a:endParaRPr>
        </a:p>
        <a:p>
          <a:pPr marL="228600" lvl="1" indent="-228600" algn="l" defTabSz="933450">
            <a:lnSpc>
              <a:spcPct val="90000"/>
            </a:lnSpc>
            <a:spcBef>
              <a:spcPct val="0"/>
            </a:spcBef>
            <a:spcAft>
              <a:spcPct val="15000"/>
            </a:spcAft>
            <a:buChar char="•"/>
          </a:pPr>
          <a:r>
            <a:rPr lang="en-GB" sz="2000" kern="1200" dirty="0">
              <a:solidFill>
                <a:srgbClr val="156082"/>
              </a:solidFill>
              <a:latin typeface="Aptos" panose="02110004020202020204"/>
              <a:ea typeface="+mn-ea"/>
              <a:cs typeface="+mn-cs"/>
            </a:rPr>
            <a:t>4 autonomous water station with solar system</a:t>
          </a:r>
          <a:endParaRPr lang="en-US" sz="2000" kern="1200" dirty="0">
            <a:solidFill>
              <a:srgbClr val="156082"/>
            </a:solidFill>
            <a:latin typeface="Aptos" panose="02110004020202020204"/>
            <a:ea typeface="+mn-ea"/>
            <a:cs typeface="+mn-cs"/>
          </a:endParaRPr>
        </a:p>
        <a:p>
          <a:pPr marL="228600" lvl="1" indent="-228600" algn="l" defTabSz="933450">
            <a:lnSpc>
              <a:spcPct val="90000"/>
            </a:lnSpc>
            <a:spcBef>
              <a:spcPct val="0"/>
            </a:spcBef>
            <a:spcAft>
              <a:spcPct val="15000"/>
            </a:spcAft>
            <a:buChar char="•"/>
          </a:pPr>
          <a:r>
            <a:rPr lang="en-GB" sz="2000" kern="1200" dirty="0">
              <a:solidFill>
                <a:schemeClr val="accent1"/>
              </a:solidFill>
              <a:latin typeface="Aptos" panose="02110004020202020204"/>
              <a:ea typeface="+mn-ea"/>
              <a:cs typeface="+mn-cs"/>
            </a:rPr>
            <a:t>4 </a:t>
          </a:r>
          <a:r>
            <a:rPr lang="en-GB" sz="2000" kern="1200" dirty="0">
              <a:solidFill>
                <a:schemeClr val="accent1"/>
              </a:solidFill>
              <a:latin typeface="+mn-lt"/>
              <a:ea typeface="+mn-ea"/>
              <a:cs typeface="+mn-cs"/>
            </a:rPr>
            <a:t>incinerators built </a:t>
          </a:r>
          <a:r>
            <a:rPr lang="en-GB" sz="2000" kern="1200" dirty="0">
              <a:solidFill>
                <a:schemeClr val="accent1"/>
              </a:solidFill>
              <a:latin typeface="Aptos" panose="02110004020202020204"/>
              <a:ea typeface="+mn-ea"/>
              <a:cs typeface="+mn-cs"/>
            </a:rPr>
            <a:t> (Montfort-type )</a:t>
          </a:r>
          <a:endParaRPr lang="en-US" sz="2000" kern="1200" dirty="0">
            <a:solidFill>
              <a:schemeClr val="accent1"/>
            </a:solidFill>
            <a:latin typeface="Aptos" panose="02110004020202020204"/>
            <a:ea typeface="+mn-ea"/>
            <a:cs typeface="+mn-cs"/>
          </a:endParaRPr>
        </a:p>
      </dsp:txBody>
      <dsp:txXfrm>
        <a:off x="3393" y="1219828"/>
        <a:ext cx="3308763" cy="4033863"/>
      </dsp:txXfrm>
    </dsp:sp>
    <dsp:sp modelId="{AD7AD907-09F0-4869-A334-540BC9A1F414}">
      <dsp:nvSpPr>
        <dsp:cNvPr id="0" name=""/>
        <dsp:cNvSpPr/>
      </dsp:nvSpPr>
      <dsp:spPr>
        <a:xfrm>
          <a:off x="3775383" y="246403"/>
          <a:ext cx="3308763" cy="97342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defRPr b="1"/>
          </a:pPr>
          <a:r>
            <a:rPr lang="en-US" sz="2500" b="0" kern="1200" dirty="0">
              <a:solidFill>
                <a:srgbClr val="333333"/>
              </a:solidFill>
              <a:latin typeface="Segoe UI"/>
              <a:cs typeface="Segoe UI"/>
            </a:rPr>
            <a:t>project implementation</a:t>
          </a:r>
        </a:p>
      </dsp:txBody>
      <dsp:txXfrm>
        <a:off x="3775383" y="246403"/>
        <a:ext cx="3308763" cy="973425"/>
      </dsp:txXfrm>
    </dsp:sp>
    <dsp:sp modelId="{7C08B2CE-B33E-436D-8315-3C1F7EFEAF60}">
      <dsp:nvSpPr>
        <dsp:cNvPr id="0" name=""/>
        <dsp:cNvSpPr/>
      </dsp:nvSpPr>
      <dsp:spPr>
        <a:xfrm>
          <a:off x="3775383" y="1219828"/>
          <a:ext cx="3308763" cy="403386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Deployment of  TRC project team support by IFRC staff</a:t>
          </a:r>
        </a:p>
        <a:p>
          <a:pPr marL="228600" lvl="1" indent="-228600" algn="l" defTabSz="1111250" rtl="0">
            <a:lnSpc>
              <a:spcPct val="90000"/>
            </a:lnSpc>
            <a:spcBef>
              <a:spcPct val="0"/>
            </a:spcBef>
            <a:spcAft>
              <a:spcPct val="15000"/>
            </a:spcAft>
            <a:buChar char="•"/>
          </a:pPr>
          <a:r>
            <a:rPr lang="en-US" sz="2500" kern="1200" dirty="0"/>
            <a:t>Capacity building for 314 local volunteers</a:t>
          </a:r>
          <a:r>
            <a:rPr lang="en-US" sz="2500" kern="1200" dirty="0">
              <a:latin typeface="Aptos Display" panose="02110004020202020204"/>
            </a:rPr>
            <a:t> on CLTS-PHAST approach and CEA</a:t>
          </a:r>
          <a:endParaRPr lang="en-US" sz="2500" kern="1200" dirty="0"/>
        </a:p>
        <a:p>
          <a:pPr marL="228600" lvl="1" indent="-228600" algn="l" defTabSz="1111250" rtl="0">
            <a:lnSpc>
              <a:spcPct val="90000"/>
            </a:lnSpc>
            <a:spcBef>
              <a:spcPct val="0"/>
            </a:spcBef>
            <a:spcAft>
              <a:spcPct val="15000"/>
            </a:spcAft>
            <a:buChar char="•"/>
          </a:pPr>
          <a:r>
            <a:rPr lang="en-US" sz="2500" kern="1200" dirty="0"/>
            <a:t>Hygiene promotion</a:t>
          </a:r>
          <a:r>
            <a:rPr lang="en-CH" sz="2500" kern="1200" dirty="0"/>
            <a:t> activities</a:t>
          </a:r>
          <a:r>
            <a:rPr lang="en-US" sz="2500" kern="1200" dirty="0"/>
            <a:t> </a:t>
          </a:r>
          <a:r>
            <a:rPr lang="en-US" sz="2500" kern="1200" dirty="0">
              <a:latin typeface="Aptos Display" panose="02110004020202020204"/>
            </a:rPr>
            <a:t>with </a:t>
          </a:r>
          <a:r>
            <a:rPr lang="en-US" sz="2500" b="0" kern="1200" dirty="0">
              <a:latin typeface="Aptos Display" panose="02110004020202020204"/>
            </a:rPr>
            <a:t>36,627 people reach at date</a:t>
          </a:r>
          <a:endParaRPr lang="en-US" sz="2500" kern="1200" dirty="0"/>
        </a:p>
      </dsp:txBody>
      <dsp:txXfrm>
        <a:off x="3775383" y="1219828"/>
        <a:ext cx="3308763" cy="4033863"/>
      </dsp:txXfrm>
    </dsp:sp>
    <dsp:sp modelId="{4706D18E-97DC-4458-975A-1454A2F035CC}">
      <dsp:nvSpPr>
        <dsp:cNvPr id="0" name=""/>
        <dsp:cNvSpPr/>
      </dsp:nvSpPr>
      <dsp:spPr>
        <a:xfrm>
          <a:off x="7547373" y="246403"/>
          <a:ext cx="3308763" cy="97342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defRPr b="1"/>
          </a:pPr>
          <a:r>
            <a:rPr lang="en-US" sz="2500" b="1" kern="1200" dirty="0"/>
            <a:t>Quality Assurance</a:t>
          </a:r>
          <a:endParaRPr lang="en-US" sz="2500" kern="1200" dirty="0"/>
        </a:p>
      </dsp:txBody>
      <dsp:txXfrm>
        <a:off x="7547373" y="246403"/>
        <a:ext cx="3308763" cy="973425"/>
      </dsp:txXfrm>
    </dsp:sp>
    <dsp:sp modelId="{36902969-280F-44C2-A0A2-57B4F7491F53}">
      <dsp:nvSpPr>
        <dsp:cNvPr id="0" name=""/>
        <dsp:cNvSpPr/>
      </dsp:nvSpPr>
      <dsp:spPr>
        <a:xfrm>
          <a:off x="7547373" y="1219828"/>
          <a:ext cx="3308763" cy="403386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Continuous technical supervision </a:t>
          </a:r>
          <a:r>
            <a:rPr lang="en-US" sz="2000" kern="1200" dirty="0"/>
            <a:t>(MoH engineers + project staff)</a:t>
          </a:r>
        </a:p>
        <a:p>
          <a:pPr marL="228600" lvl="1" indent="-228600" algn="l" defTabSz="977900">
            <a:lnSpc>
              <a:spcPct val="90000"/>
            </a:lnSpc>
            <a:spcBef>
              <a:spcPct val="0"/>
            </a:spcBef>
            <a:spcAft>
              <a:spcPct val="15000"/>
            </a:spcAft>
            <a:buChar char="•"/>
          </a:pPr>
          <a:r>
            <a:rPr lang="en-GB" sz="2200" kern="1200" dirty="0"/>
            <a:t>Real-time monitoring through digital tools</a:t>
          </a:r>
          <a:endParaRPr lang="en-US" sz="2200" kern="1200" dirty="0"/>
        </a:p>
        <a:p>
          <a:pPr marL="228600" lvl="1" indent="-228600" algn="l" defTabSz="977900">
            <a:lnSpc>
              <a:spcPct val="90000"/>
            </a:lnSpc>
            <a:spcBef>
              <a:spcPct val="0"/>
            </a:spcBef>
            <a:spcAft>
              <a:spcPct val="15000"/>
            </a:spcAft>
            <a:buChar char="•"/>
          </a:pPr>
          <a:r>
            <a:rPr lang="en-GB" sz="2200" kern="1200" dirty="0"/>
            <a:t>J</a:t>
          </a:r>
          <a:r>
            <a:rPr lang="en-US" sz="2200" kern="1200" dirty="0" err="1"/>
            <a:t>oint</a:t>
          </a:r>
          <a:r>
            <a:rPr lang="en-US" sz="2200" kern="1200" dirty="0"/>
            <a:t> monitoring missions </a:t>
          </a:r>
          <a:r>
            <a:rPr lang="en-US" sz="2000" kern="1200" dirty="0"/>
            <a:t>(MoH, Ministry of Water, IFRC, CRT)</a:t>
          </a:r>
        </a:p>
        <a:p>
          <a:pPr marL="228600" lvl="1" indent="-228600" algn="l" defTabSz="977900">
            <a:lnSpc>
              <a:spcPct val="90000"/>
            </a:lnSpc>
            <a:spcBef>
              <a:spcPct val="0"/>
            </a:spcBef>
            <a:spcAft>
              <a:spcPct val="15000"/>
            </a:spcAft>
            <a:buChar char="•"/>
          </a:pPr>
          <a:r>
            <a:rPr lang="en-US" sz="2200" kern="1200" dirty="0"/>
            <a:t>High-level field visits </a:t>
          </a:r>
          <a:r>
            <a:rPr lang="en-US" sz="2000" kern="1200" dirty="0"/>
            <a:t>(IFRC Cluster Abuja, CRT leadership)</a:t>
          </a:r>
          <a:endParaRPr lang="en-US" sz="2200" kern="1200" dirty="0"/>
        </a:p>
      </dsp:txBody>
      <dsp:txXfrm>
        <a:off x="7547373" y="1219828"/>
        <a:ext cx="3308763" cy="403386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5448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67568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40333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59589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16990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0D346-5116-40F1-BC36-C1AE13DD0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8533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27F04-447C-8718-329C-130741017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78866-D150-479B-DC10-11B395ABC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AADCF-72B5-676D-7849-335D5607AD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4F0C42-F26E-98A6-3244-2843216810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0D346-5116-40F1-BC36-C1AE13DD0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4962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6DF47-4B13-3B54-0467-406F86067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5E49F-22D3-C0CF-3281-4CC9B6067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1492C-5FAA-FCD9-053C-AD58A78B54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56ABCB-F866-4B89-63B1-3B993FE759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0D346-5116-40F1-BC36-C1AE13DD0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4089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1906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498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92740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3346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749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78002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148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8793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0196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85510-9472-4C37-8BEB-B2F8C5103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8658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Master" Target="../slideMasters/slideMaster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emf"/><Relationship Id="rId1" Type="http://schemas.openxmlformats.org/officeDocument/2006/relationships/slideMaster" Target="../slideMasters/slideMaster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sv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emf"/><Relationship Id="rId1" Type="http://schemas.openxmlformats.org/officeDocument/2006/relationships/slideMaster" Target="../slideMasters/slideMaster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6.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BBD91F0B-D4DB-F248-404F-3C467EA7F072}"/>
              </a:ext>
            </a:extLst>
          </p:cNvPr>
          <p:cNvSpPr>
            <a:spLocks noGrp="1"/>
          </p:cNvSpPr>
          <p:nvPr>
            <p:ph sz="quarter" idx="10" hasCustomPrompt="1"/>
          </p:nvPr>
        </p:nvSpPr>
        <p:spPr>
          <a:xfrm>
            <a:off x="3343092" y="2860083"/>
            <a:ext cx="4667617" cy="595058"/>
          </a:xfrm>
          <a:prstGeom prst="rect">
            <a:avLst/>
          </a:prstGeom>
        </p:spPr>
        <p:txBody>
          <a:bodyPr>
            <a:noAutofit/>
          </a:bodyPr>
          <a:lstStyle>
            <a:lvl1pPr marL="145800" indent="0" algn="ctr">
              <a:buNone/>
              <a:defRPr sz="4400"/>
            </a:lvl1pPr>
          </a:lstStyle>
          <a:p>
            <a:pPr lvl="0"/>
            <a:r>
              <a:rPr lang="en-GB"/>
              <a:t>Click to insert text</a:t>
            </a:r>
            <a:endParaRPr lang="it-IT"/>
          </a:p>
        </p:txBody>
      </p:sp>
      <p:grpSp>
        <p:nvGrpSpPr>
          <p:cNvPr id="2" name="Group 1">
            <a:extLst>
              <a:ext uri="{FF2B5EF4-FFF2-40B4-BE49-F238E27FC236}">
                <a16:creationId xmlns:a16="http://schemas.microsoft.com/office/drawing/2014/main" id="{8D14F654-9561-0177-1C33-CE37398C31F6}"/>
              </a:ext>
            </a:extLst>
          </p:cNvPr>
          <p:cNvGrpSpPr>
            <a:grpSpLocks/>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C905CAB5-293E-2D1B-2E00-EA68AF37A416}"/>
                </a:ext>
              </a:extLst>
            </p:cNvPr>
            <p:cNvSpPr>
              <a:spLocks/>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a:p>
          </p:txBody>
        </p:sp>
        <p:pic>
          <p:nvPicPr>
            <p:cNvPr id="7" name="Picture 6">
              <a:extLst>
                <a:ext uri="{FF2B5EF4-FFF2-40B4-BE49-F238E27FC236}">
                  <a16:creationId xmlns:a16="http://schemas.microsoft.com/office/drawing/2014/main" id="{202FAA9C-1CD9-C9F9-8422-83ED3EC395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6678" y="1724680"/>
              <a:ext cx="4558645" cy="4558645"/>
            </a:xfrm>
            <a:prstGeom prst="rect">
              <a:avLst/>
            </a:prstGeom>
          </p:spPr>
        </p:pic>
        <p:pic>
          <p:nvPicPr>
            <p:cNvPr id="8" name="Picture 7">
              <a:extLst>
                <a:ext uri="{FF2B5EF4-FFF2-40B4-BE49-F238E27FC236}">
                  <a16:creationId xmlns:a16="http://schemas.microsoft.com/office/drawing/2014/main" id="{8FF0A0D7-703E-7604-55E7-D830541281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816" y="1824447"/>
              <a:ext cx="10994369" cy="4313449"/>
            </a:xfrm>
            <a:prstGeom prst="rect">
              <a:avLst/>
            </a:prstGeom>
          </p:spPr>
        </p:pic>
        <p:pic>
          <p:nvPicPr>
            <p:cNvPr id="9" name="Picture 8">
              <a:extLst>
                <a:ext uri="{FF2B5EF4-FFF2-40B4-BE49-F238E27FC236}">
                  <a16:creationId xmlns:a16="http://schemas.microsoft.com/office/drawing/2014/main" id="{341CF3D1-3332-3CE1-3649-68D5C2BA1552}"/>
                </a:ext>
              </a:extLst>
            </p:cNvPr>
            <p:cNvPicPr>
              <a:picLocks noChangeAspect="1"/>
            </p:cNvPicPr>
            <p:nvPr/>
          </p:nvPicPr>
          <p:blipFill>
            <a:blip r:embed="rId4"/>
            <a:stretch>
              <a:fillRect/>
            </a:stretch>
          </p:blipFill>
          <p:spPr>
            <a:xfrm>
              <a:off x="598815" y="520047"/>
              <a:ext cx="1438654" cy="547314"/>
            </a:xfrm>
            <a:prstGeom prst="rect">
              <a:avLst/>
            </a:prstGeom>
          </p:spPr>
        </p:pic>
        <p:pic>
          <p:nvPicPr>
            <p:cNvPr id="10" name="Picture 9">
              <a:extLst>
                <a:ext uri="{FF2B5EF4-FFF2-40B4-BE49-F238E27FC236}">
                  <a16:creationId xmlns:a16="http://schemas.microsoft.com/office/drawing/2014/main" id="{7780F026-E608-A07B-C74F-749124BAC8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3801" y="520047"/>
              <a:ext cx="1539384" cy="821966"/>
            </a:xfrm>
            <a:prstGeom prst="rect">
              <a:avLst/>
            </a:prstGeom>
          </p:spPr>
        </p:pic>
        <p:pic>
          <p:nvPicPr>
            <p:cNvPr id="18" name="Picture 17">
              <a:extLst>
                <a:ext uri="{FF2B5EF4-FFF2-40B4-BE49-F238E27FC236}">
                  <a16:creationId xmlns:a16="http://schemas.microsoft.com/office/drawing/2014/main" id="{1E03629C-C240-2B8A-6352-D921DCA45E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6780" y="527520"/>
              <a:ext cx="2218440" cy="689412"/>
            </a:xfrm>
            <a:prstGeom prst="rect">
              <a:avLst/>
            </a:prstGeom>
          </p:spPr>
        </p:pic>
      </p:grpSp>
    </p:spTree>
    <p:extLst>
      <p:ext uri="{BB962C8B-B14F-4D97-AF65-F5344CB8AC3E}">
        <p14:creationId xmlns:p14="http://schemas.microsoft.com/office/powerpoint/2010/main" val="1466872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2 contents (Progress country chapter)">
    <p:spTree>
      <p:nvGrpSpPr>
        <p:cNvPr id="1" name=""/>
        <p:cNvGrpSpPr/>
        <p:nvPr/>
      </p:nvGrpSpPr>
      <p:grpSpPr>
        <a:xfrm>
          <a:off x="0" y="0"/>
          <a:ext cx="0" cy="0"/>
          <a:chOff x="0" y="0"/>
          <a:chExt cx="0" cy="0"/>
        </a:xfrm>
      </p:grpSpPr>
      <p:sp>
        <p:nvSpPr>
          <p:cNvPr id="24" name="Title Placeholder 27">
            <a:extLst>
              <a:ext uri="{FF2B5EF4-FFF2-40B4-BE49-F238E27FC236}">
                <a16:creationId xmlns:a16="http://schemas.microsoft.com/office/drawing/2014/main" id="{03FD05C4-15E8-B016-3A2B-2D87077D6536}"/>
              </a:ext>
            </a:extLst>
          </p:cNvPr>
          <p:cNvSpPr>
            <a:spLocks noGrp="1"/>
          </p:cNvSpPr>
          <p:nvPr>
            <p:ph type="title" hasCustomPrompt="1"/>
          </p:nvPr>
        </p:nvSpPr>
        <p:spPr>
          <a:xfrm>
            <a:off x="1067983" y="709845"/>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sp>
        <p:nvSpPr>
          <p:cNvPr id="28" name="TextBox 27">
            <a:extLst>
              <a:ext uri="{FF2B5EF4-FFF2-40B4-BE49-F238E27FC236}">
                <a16:creationId xmlns:a16="http://schemas.microsoft.com/office/drawing/2014/main" id="{1EB77104-ADB3-3A5F-A755-2F3A16055204}"/>
              </a:ext>
            </a:extLst>
          </p:cNvPr>
          <p:cNvSpPr txBox="1"/>
          <p:nvPr userDrawn="1"/>
        </p:nvSpPr>
        <p:spPr>
          <a:xfrm rot="16200000">
            <a:off x="11409149" y="1242344"/>
            <a:ext cx="128695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latin typeface="Calibri" panose="020F0502020204030204" pitchFamily="34" charset="0"/>
                <a:cs typeface="Calibri" panose="020F0502020204030204" pitchFamily="34" charset="0"/>
              </a:rPr>
              <a:t>Country overview</a:t>
            </a:r>
          </a:p>
        </p:txBody>
      </p:sp>
      <p:pic>
        <p:nvPicPr>
          <p:cNvPr id="53" name="Picture 52">
            <a:extLst>
              <a:ext uri="{FF2B5EF4-FFF2-40B4-BE49-F238E27FC236}">
                <a16:creationId xmlns:a16="http://schemas.microsoft.com/office/drawing/2014/main" id="{D2077146-B1FC-39D2-04CF-74C9D5DC108C}"/>
              </a:ext>
            </a:extLst>
          </p:cNvPr>
          <p:cNvPicPr>
            <a:picLocks noChangeAspect="1"/>
          </p:cNvPicPr>
          <p:nvPr userDrawn="1"/>
        </p:nvPicPr>
        <p:blipFill>
          <a:blip r:embed="rId2"/>
          <a:stretch>
            <a:fillRect/>
          </a:stretch>
        </p:blipFill>
        <p:spPr>
          <a:xfrm>
            <a:off x="1067982" y="1278230"/>
            <a:ext cx="10056033" cy="84226"/>
          </a:xfrm>
          <a:prstGeom prst="rect">
            <a:avLst/>
          </a:prstGeom>
        </p:spPr>
      </p:pic>
      <p:grpSp>
        <p:nvGrpSpPr>
          <p:cNvPr id="54" name="Group 53">
            <a:extLst>
              <a:ext uri="{FF2B5EF4-FFF2-40B4-BE49-F238E27FC236}">
                <a16:creationId xmlns:a16="http://schemas.microsoft.com/office/drawing/2014/main" id="{101BB527-A6EB-E5A7-577C-6572031FBC27}"/>
              </a:ext>
            </a:extLst>
          </p:cNvPr>
          <p:cNvGrpSpPr/>
          <p:nvPr userDrawn="1"/>
        </p:nvGrpSpPr>
        <p:grpSpPr>
          <a:xfrm>
            <a:off x="0" y="1"/>
            <a:ext cx="466075" cy="6857999"/>
            <a:chOff x="0" y="0"/>
            <a:chExt cx="466075" cy="6857999"/>
          </a:xfrm>
        </p:grpSpPr>
        <p:sp>
          <p:nvSpPr>
            <p:cNvPr id="55" name="Rectangle 54">
              <a:extLst>
                <a:ext uri="{FF2B5EF4-FFF2-40B4-BE49-F238E27FC236}">
                  <a16:creationId xmlns:a16="http://schemas.microsoft.com/office/drawing/2014/main" id="{82E2C58F-1C92-B6B3-07EE-F7B552AF0B66}"/>
                </a:ext>
              </a:extLst>
            </p:cNvPr>
            <p:cNvSpPr/>
            <p:nvPr userDrawn="1"/>
          </p:nvSpPr>
          <p:spPr>
            <a:xfrm>
              <a:off x="0" y="0"/>
              <a:ext cx="458716" cy="6857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56" name="Elemento grafico 44">
              <a:extLst>
                <a:ext uri="{FF2B5EF4-FFF2-40B4-BE49-F238E27FC236}">
                  <a16:creationId xmlns:a16="http://schemas.microsoft.com/office/drawing/2014/main" id="{2651CC06-5E16-EDFB-C090-A0190EC276A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511" y="709846"/>
              <a:ext cx="299291" cy="1541349"/>
            </a:xfrm>
            <a:prstGeom prst="rect">
              <a:avLst/>
            </a:prstGeom>
          </p:spPr>
        </p:pic>
        <p:pic>
          <p:nvPicPr>
            <p:cNvPr id="57" name="Elemento grafico 46">
              <a:extLst>
                <a:ext uri="{FF2B5EF4-FFF2-40B4-BE49-F238E27FC236}">
                  <a16:creationId xmlns:a16="http://schemas.microsoft.com/office/drawing/2014/main" id="{96EF92CC-7603-9298-B3FB-98BC051D8A1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784" y="2559273"/>
              <a:ext cx="299291" cy="1541349"/>
            </a:xfrm>
            <a:prstGeom prst="rect">
              <a:avLst/>
            </a:prstGeom>
          </p:spPr>
        </p:pic>
        <p:pic>
          <p:nvPicPr>
            <p:cNvPr id="58" name="Elemento grafico 46">
              <a:extLst>
                <a:ext uri="{FF2B5EF4-FFF2-40B4-BE49-F238E27FC236}">
                  <a16:creationId xmlns:a16="http://schemas.microsoft.com/office/drawing/2014/main" id="{419E6C5A-BECC-4477-04CB-D76FCEDF242D}"/>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84" y="4408701"/>
              <a:ext cx="299291" cy="1541349"/>
            </a:xfrm>
            <a:prstGeom prst="rect">
              <a:avLst/>
            </a:prstGeom>
          </p:spPr>
        </p:pic>
        <p:sp>
          <p:nvSpPr>
            <p:cNvPr id="59" name="TextBox 58">
              <a:extLst>
                <a:ext uri="{FF2B5EF4-FFF2-40B4-BE49-F238E27FC236}">
                  <a16:creationId xmlns:a16="http://schemas.microsoft.com/office/drawing/2014/main" id="{38A55267-FA88-7C9D-8883-980D013CB943}"/>
                </a:ext>
              </a:extLst>
            </p:cNvPr>
            <p:cNvSpPr txBox="1"/>
            <p:nvPr userDrawn="1"/>
          </p:nvSpPr>
          <p:spPr>
            <a:xfrm rot="16200000">
              <a:off x="-356924" y="5026097"/>
              <a:ext cx="135428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latin typeface="Calibri" panose="020F0502020204030204" pitchFamily="34" charset="0"/>
                  <a:cs typeface="Calibri" panose="020F0502020204030204" pitchFamily="34" charset="0"/>
                </a:rPr>
                <a:t>Recommendations</a:t>
              </a:r>
            </a:p>
          </p:txBody>
        </p:sp>
      </p:grpSp>
      <p:sp>
        <p:nvSpPr>
          <p:cNvPr id="60" name="Content Placeholder 2">
            <a:extLst>
              <a:ext uri="{FF2B5EF4-FFF2-40B4-BE49-F238E27FC236}">
                <a16:creationId xmlns:a16="http://schemas.microsoft.com/office/drawing/2014/main" id="{843200FE-B6FE-2D5F-0E49-46674901196F}"/>
              </a:ext>
            </a:extLst>
          </p:cNvPr>
          <p:cNvSpPr>
            <a:spLocks noGrp="1"/>
          </p:cNvSpPr>
          <p:nvPr>
            <p:ph sz="half" idx="13"/>
          </p:nvPr>
        </p:nvSpPr>
        <p:spPr>
          <a:xfrm>
            <a:off x="1067983" y="1825625"/>
            <a:ext cx="4888929"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Content Placeholder 2">
            <a:extLst>
              <a:ext uri="{FF2B5EF4-FFF2-40B4-BE49-F238E27FC236}">
                <a16:creationId xmlns:a16="http://schemas.microsoft.com/office/drawing/2014/main" id="{8A12F2DC-185A-152C-A01B-F9ECA234E427}"/>
              </a:ext>
            </a:extLst>
          </p:cNvPr>
          <p:cNvSpPr>
            <a:spLocks noGrp="1"/>
          </p:cNvSpPr>
          <p:nvPr>
            <p:ph sz="half" idx="14"/>
          </p:nvPr>
        </p:nvSpPr>
        <p:spPr>
          <a:xfrm>
            <a:off x="6270919" y="1825624"/>
            <a:ext cx="4888929" cy="412442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8669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1583267" y="1600201"/>
            <a:ext cx="49381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724651" y="1600201"/>
            <a:ext cx="4940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Footer Placeholder 4"/>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27464035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Footer Placeholder 6"/>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3406316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Footer Placeholder 2"/>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17048077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24054556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30453987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Z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31434798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15185101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6118" y="274639"/>
            <a:ext cx="2518833"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1583267" y="274639"/>
            <a:ext cx="735965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24960755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83267" y="274638"/>
            <a:ext cx="10081684" cy="1143000"/>
          </a:xfrm>
        </p:spPr>
        <p:txBody>
          <a:bodyPr/>
          <a:lstStyle/>
          <a:p>
            <a:r>
              <a:rPr lang="en-US"/>
              <a:t>Click to edit Master title style</a:t>
            </a:r>
            <a:endParaRPr lang="en-ZA"/>
          </a:p>
        </p:txBody>
      </p:sp>
      <p:sp>
        <p:nvSpPr>
          <p:cNvPr id="3" name="Chart Placeholder 2"/>
          <p:cNvSpPr>
            <a:spLocks noGrp="1"/>
          </p:cNvSpPr>
          <p:nvPr>
            <p:ph type="chart" idx="1"/>
          </p:nvPr>
        </p:nvSpPr>
        <p:spPr>
          <a:xfrm>
            <a:off x="1583267" y="1600201"/>
            <a:ext cx="10081684" cy="4525963"/>
          </a:xfrm>
        </p:spPr>
        <p:txBody>
          <a:bodyPr/>
          <a:lstStyle/>
          <a:p>
            <a:r>
              <a:rPr lang="en-US"/>
              <a:t>Click icon to add chart</a:t>
            </a:r>
            <a:endParaRPr lang="en-ZA"/>
          </a:p>
        </p:txBody>
      </p:sp>
      <p:sp>
        <p:nvSpPr>
          <p:cNvPr id="4" name="Footer Placeholder 3"/>
          <p:cNvSpPr>
            <a:spLocks noGrp="1"/>
          </p:cNvSpPr>
          <p:nvPr>
            <p:ph type="ftr" sz="quarter" idx="10"/>
          </p:nvPr>
        </p:nvSpPr>
        <p:spPr>
          <a:xfrm>
            <a:off x="1583267" y="6245225"/>
            <a:ext cx="10081684"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40664750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452D-0167-629B-F193-C88DE3695C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E00099-2CE8-3813-97A1-400EAADE0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4CEE9C-3884-260D-FAFB-C3AF644CE3CE}"/>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5" name="Footer Placeholder 4">
            <a:extLst>
              <a:ext uri="{FF2B5EF4-FFF2-40B4-BE49-F238E27FC236}">
                <a16:creationId xmlns:a16="http://schemas.microsoft.com/office/drawing/2014/main" id="{116EDB0A-C29F-A725-345B-BBE195190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6B621-F115-441A-E8FE-0008B127062A}"/>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220030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wide content (Conclusions country chapter)">
    <p:spTree>
      <p:nvGrpSpPr>
        <p:cNvPr id="1" name=""/>
        <p:cNvGrpSpPr/>
        <p:nvPr/>
      </p:nvGrpSpPr>
      <p:grpSpPr>
        <a:xfrm>
          <a:off x="0" y="0"/>
          <a:ext cx="0" cy="0"/>
          <a:chOff x="0" y="0"/>
          <a:chExt cx="0" cy="0"/>
        </a:xfrm>
      </p:grpSpPr>
      <p:sp>
        <p:nvSpPr>
          <p:cNvPr id="19" name="Title Placeholder 27">
            <a:extLst>
              <a:ext uri="{FF2B5EF4-FFF2-40B4-BE49-F238E27FC236}">
                <a16:creationId xmlns:a16="http://schemas.microsoft.com/office/drawing/2014/main" id="{470A3784-7083-E435-997F-09788F6B7562}"/>
              </a:ext>
            </a:extLst>
          </p:cNvPr>
          <p:cNvSpPr>
            <a:spLocks noGrp="1"/>
          </p:cNvSpPr>
          <p:nvPr>
            <p:ph type="title" hasCustomPrompt="1"/>
          </p:nvPr>
        </p:nvSpPr>
        <p:spPr>
          <a:xfrm>
            <a:off x="1067983" y="709845"/>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41" name="Picture 40">
            <a:extLst>
              <a:ext uri="{FF2B5EF4-FFF2-40B4-BE49-F238E27FC236}">
                <a16:creationId xmlns:a16="http://schemas.microsoft.com/office/drawing/2014/main" id="{950D19C4-7F72-FA62-1309-05B5B5BA9955}"/>
              </a:ext>
            </a:extLst>
          </p:cNvPr>
          <p:cNvPicPr>
            <a:picLocks noChangeAspect="1"/>
          </p:cNvPicPr>
          <p:nvPr userDrawn="1"/>
        </p:nvPicPr>
        <p:blipFill>
          <a:blip r:embed="rId2"/>
          <a:stretch>
            <a:fillRect/>
          </a:stretch>
        </p:blipFill>
        <p:spPr>
          <a:xfrm>
            <a:off x="1067982" y="1278230"/>
            <a:ext cx="10056033" cy="84226"/>
          </a:xfrm>
          <a:prstGeom prst="rect">
            <a:avLst/>
          </a:prstGeom>
        </p:spPr>
      </p:pic>
      <p:grpSp>
        <p:nvGrpSpPr>
          <p:cNvPr id="42" name="Group 41">
            <a:extLst>
              <a:ext uri="{FF2B5EF4-FFF2-40B4-BE49-F238E27FC236}">
                <a16:creationId xmlns:a16="http://schemas.microsoft.com/office/drawing/2014/main" id="{F5310946-817E-E494-5375-99F1C9021BC4}"/>
              </a:ext>
            </a:extLst>
          </p:cNvPr>
          <p:cNvGrpSpPr/>
          <p:nvPr userDrawn="1"/>
        </p:nvGrpSpPr>
        <p:grpSpPr>
          <a:xfrm>
            <a:off x="0" y="1"/>
            <a:ext cx="466075" cy="6857999"/>
            <a:chOff x="0" y="0"/>
            <a:chExt cx="466075" cy="6857999"/>
          </a:xfrm>
        </p:grpSpPr>
        <p:sp>
          <p:nvSpPr>
            <p:cNvPr id="43" name="Rectangle 42">
              <a:extLst>
                <a:ext uri="{FF2B5EF4-FFF2-40B4-BE49-F238E27FC236}">
                  <a16:creationId xmlns:a16="http://schemas.microsoft.com/office/drawing/2014/main" id="{CE43C819-A61C-2636-9C50-AEB831769F75}"/>
                </a:ext>
              </a:extLst>
            </p:cNvPr>
            <p:cNvSpPr/>
            <p:nvPr userDrawn="1"/>
          </p:nvSpPr>
          <p:spPr>
            <a:xfrm>
              <a:off x="0" y="0"/>
              <a:ext cx="458716" cy="6857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44" name="Elemento grafico 44">
              <a:extLst>
                <a:ext uri="{FF2B5EF4-FFF2-40B4-BE49-F238E27FC236}">
                  <a16:creationId xmlns:a16="http://schemas.microsoft.com/office/drawing/2014/main" id="{115D8EAC-275C-0D77-A631-06EF04393D2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511" y="709846"/>
              <a:ext cx="299291" cy="1541349"/>
            </a:xfrm>
            <a:prstGeom prst="rect">
              <a:avLst/>
            </a:prstGeom>
          </p:spPr>
        </p:pic>
        <p:pic>
          <p:nvPicPr>
            <p:cNvPr id="45" name="Elemento grafico 46">
              <a:extLst>
                <a:ext uri="{FF2B5EF4-FFF2-40B4-BE49-F238E27FC236}">
                  <a16:creationId xmlns:a16="http://schemas.microsoft.com/office/drawing/2014/main" id="{B1E1C708-5C25-2DDA-9655-83295A7CF324}"/>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784" y="2559273"/>
              <a:ext cx="299291" cy="1541349"/>
            </a:xfrm>
            <a:prstGeom prst="rect">
              <a:avLst/>
            </a:prstGeom>
          </p:spPr>
        </p:pic>
        <p:pic>
          <p:nvPicPr>
            <p:cNvPr id="46" name="Elemento grafico 46">
              <a:extLst>
                <a:ext uri="{FF2B5EF4-FFF2-40B4-BE49-F238E27FC236}">
                  <a16:creationId xmlns:a16="http://schemas.microsoft.com/office/drawing/2014/main" id="{781F5542-9359-4B87-CF16-399288802ED5}"/>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84" y="4408701"/>
              <a:ext cx="299291" cy="1541349"/>
            </a:xfrm>
            <a:prstGeom prst="rect">
              <a:avLst/>
            </a:prstGeom>
          </p:spPr>
        </p:pic>
        <p:sp>
          <p:nvSpPr>
            <p:cNvPr id="47" name="TextBox 46">
              <a:extLst>
                <a:ext uri="{FF2B5EF4-FFF2-40B4-BE49-F238E27FC236}">
                  <a16:creationId xmlns:a16="http://schemas.microsoft.com/office/drawing/2014/main" id="{A4290BD8-BB0C-F74B-A8A3-8471FEA4DAAB}"/>
                </a:ext>
              </a:extLst>
            </p:cNvPr>
            <p:cNvSpPr txBox="1"/>
            <p:nvPr userDrawn="1"/>
          </p:nvSpPr>
          <p:spPr>
            <a:xfrm rot="16200000">
              <a:off x="-356924" y="5026097"/>
              <a:ext cx="135428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latin typeface="Calibri" panose="020F0502020204030204" pitchFamily="34" charset="0"/>
                  <a:cs typeface="Calibri" panose="020F0502020204030204" pitchFamily="34" charset="0"/>
                </a:rPr>
                <a:t>Recommendations</a:t>
              </a:r>
            </a:p>
          </p:txBody>
        </p:sp>
      </p:grpSp>
      <p:sp>
        <p:nvSpPr>
          <p:cNvPr id="48" name="Content Placeholder 2">
            <a:extLst>
              <a:ext uri="{FF2B5EF4-FFF2-40B4-BE49-F238E27FC236}">
                <a16:creationId xmlns:a16="http://schemas.microsoft.com/office/drawing/2014/main" id="{7E24B806-2341-9D0A-E400-6587A7DED8E7}"/>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8264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20CC2-7D2B-FA96-6A7D-B4E0AC22E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679224-4999-2221-3178-FB0D9A52D2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33793-0EC4-6CBE-CC80-32B3742E228D}"/>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5" name="Footer Placeholder 4">
            <a:extLst>
              <a:ext uri="{FF2B5EF4-FFF2-40B4-BE49-F238E27FC236}">
                <a16:creationId xmlns:a16="http://schemas.microsoft.com/office/drawing/2014/main" id="{DC2FD6FF-7610-EC5F-3ADD-21974A994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6522A-8AC0-CFF4-B745-F9C17F541A60}"/>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2812607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B422-0EA0-11E7-2B05-10EF3C2D67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C20E26-61F8-660C-42AB-1813E239DD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15E6C3-B1D7-B3A6-9AFA-E44C918676EA}"/>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5" name="Footer Placeholder 4">
            <a:extLst>
              <a:ext uri="{FF2B5EF4-FFF2-40B4-BE49-F238E27FC236}">
                <a16:creationId xmlns:a16="http://schemas.microsoft.com/office/drawing/2014/main" id="{63796DCB-CD14-7505-B91F-D041B1551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0630E-479C-B7B1-8802-0CB120548AA6}"/>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16819517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1A9F-F306-F14B-D6E3-E91E18C0D7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B0CD6-6BA2-96F9-461A-6A4978B243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2B139B-3226-F925-E2A7-442263F7BA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4CA51-4A93-64FC-E7C5-AD281B19FB24}"/>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6" name="Footer Placeholder 5">
            <a:extLst>
              <a:ext uri="{FF2B5EF4-FFF2-40B4-BE49-F238E27FC236}">
                <a16:creationId xmlns:a16="http://schemas.microsoft.com/office/drawing/2014/main" id="{2A6FBED1-C3E7-7A5C-9FDF-E305F21E9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A4C06-FEED-7D2C-FA36-988914B4B0CD}"/>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26592361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3BA39-436D-F813-48AA-D3E2B7282F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5ED18-1D3E-9323-05F8-22F251ABD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BF289-FB6C-05CA-FE4F-3215D1E2EC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BD8269-394D-FD3F-51C7-33BADA7404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00F752-B1D1-7B44-F32B-69F78EFF42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9B0B32-D158-0101-BA0F-CA21D084864E}"/>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8" name="Footer Placeholder 7">
            <a:extLst>
              <a:ext uri="{FF2B5EF4-FFF2-40B4-BE49-F238E27FC236}">
                <a16:creationId xmlns:a16="http://schemas.microsoft.com/office/drawing/2014/main" id="{1C93C631-68F3-4DBD-ACDD-6EF183D29D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25693C-A728-0DF6-7F9E-8777ECABC83C}"/>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3215501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1A91-F12C-009C-9451-8B3E727A1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AD0518-4707-B84F-432B-3D2919FBF01F}"/>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4" name="Footer Placeholder 3">
            <a:extLst>
              <a:ext uri="{FF2B5EF4-FFF2-40B4-BE49-F238E27FC236}">
                <a16:creationId xmlns:a16="http://schemas.microsoft.com/office/drawing/2014/main" id="{4A6F9EF5-5330-0A86-6778-F8BFED9C84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59F648-FE0E-8529-133B-5A4D736133E9}"/>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40624317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BF005-5154-97DD-1728-5DE23D315D37}"/>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3" name="Footer Placeholder 2">
            <a:extLst>
              <a:ext uri="{FF2B5EF4-FFF2-40B4-BE49-F238E27FC236}">
                <a16:creationId xmlns:a16="http://schemas.microsoft.com/office/drawing/2014/main" id="{D0A0451E-C6F9-DEA5-20CD-A47DC71572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131665-C190-998E-6FD3-80573F59BA55}"/>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29990046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8844-91A7-C930-5883-0D8944D822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DC8DC1-211B-D842-F646-748CB063F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A9C6BA-F2AB-4FC0-EACD-979D6E452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0BA9D4-371D-0223-1F0D-03AD184407B3}"/>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6" name="Footer Placeholder 5">
            <a:extLst>
              <a:ext uri="{FF2B5EF4-FFF2-40B4-BE49-F238E27FC236}">
                <a16:creationId xmlns:a16="http://schemas.microsoft.com/office/drawing/2014/main" id="{8B73BB4F-E4D0-B218-BE19-79C04D2F2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879CF-87E3-233D-E6BA-A060F29012C8}"/>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19592808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8213-06F0-7144-D2FA-5C209C8F3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ABCC2F-91E3-B6A9-6C64-80A1AE734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364BD4-948B-2580-553F-57EBD1849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A498B-3E14-093F-5303-FB9B8D894CB4}"/>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6" name="Footer Placeholder 5">
            <a:extLst>
              <a:ext uri="{FF2B5EF4-FFF2-40B4-BE49-F238E27FC236}">
                <a16:creationId xmlns:a16="http://schemas.microsoft.com/office/drawing/2014/main" id="{34544D70-F5F6-C24F-D6CB-5F8535D17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9A1BF-1F1E-658F-FCFB-6DC3AD006A19}"/>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15724423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6A9B-4A1C-B592-A8D7-A1A3BCE13B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1E4D72-8899-AD26-D4CE-DEB76FA551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1F736-2E61-8F0D-C858-64DA2D39C5CA}"/>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5" name="Footer Placeholder 4">
            <a:extLst>
              <a:ext uri="{FF2B5EF4-FFF2-40B4-BE49-F238E27FC236}">
                <a16:creationId xmlns:a16="http://schemas.microsoft.com/office/drawing/2014/main" id="{1D98FBD7-A633-E9F9-A6D2-87B0A5F7C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74020-B0EC-EF4F-CFB7-C95161BFE025}"/>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33811550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49474-45CC-F7D4-2687-F69EC93FCA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420CBC-AF45-1EF7-A3F3-6C57BB4A90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675FE-F4E5-C280-109F-0C3C99023300}"/>
              </a:ext>
            </a:extLst>
          </p:cNvPr>
          <p:cNvSpPr>
            <a:spLocks noGrp="1"/>
          </p:cNvSpPr>
          <p:nvPr>
            <p:ph type="dt" sz="half" idx="10"/>
          </p:nvPr>
        </p:nvSpPr>
        <p:spPr/>
        <p:txBody>
          <a:bodyPr/>
          <a:lstStyle/>
          <a:p>
            <a:fld id="{4147E110-59C7-4635-ABF1-DB28D258F8C3}" type="datetimeFigureOut">
              <a:rPr lang="en-US" smtClean="0"/>
              <a:t>10/8/25</a:t>
            </a:fld>
            <a:endParaRPr lang="en-US"/>
          </a:p>
        </p:txBody>
      </p:sp>
      <p:sp>
        <p:nvSpPr>
          <p:cNvPr id="5" name="Footer Placeholder 4">
            <a:extLst>
              <a:ext uri="{FF2B5EF4-FFF2-40B4-BE49-F238E27FC236}">
                <a16:creationId xmlns:a16="http://schemas.microsoft.com/office/drawing/2014/main" id="{A5025BE1-0034-CCF4-7C3E-AF4E70E8C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B51AE-BABF-D8AC-055D-404D680FA33E}"/>
              </a:ext>
            </a:extLst>
          </p:cNvPr>
          <p:cNvSpPr>
            <a:spLocks noGrp="1"/>
          </p:cNvSpPr>
          <p:nvPr>
            <p:ph type="sldNum" sz="quarter" idx="12"/>
          </p:nvPr>
        </p:nvSpPr>
        <p:spPr/>
        <p:txBody>
          <a:bodyPr/>
          <a:lstStyle/>
          <a:p>
            <a:fld id="{34B85433-0278-4567-A910-81CD1DEF3A21}" type="slidenum">
              <a:rPr lang="en-US" smtClean="0"/>
              <a:t>‹#›</a:t>
            </a:fld>
            <a:endParaRPr lang="en-US"/>
          </a:p>
        </p:txBody>
      </p:sp>
    </p:spTree>
    <p:extLst>
      <p:ext uri="{BB962C8B-B14F-4D97-AF65-F5344CB8AC3E}">
        <p14:creationId xmlns:p14="http://schemas.microsoft.com/office/powerpoint/2010/main" val="350392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8AE3B5-D8FE-DD47-A733-2FCC80F02AA0}"/>
              </a:ext>
            </a:extLst>
          </p:cNvPr>
          <p:cNvSpPr>
            <a:spLocks noGrp="1"/>
          </p:cNvSpPr>
          <p:nvPr>
            <p:ph type="dt" sz="half" idx="10"/>
          </p:nvPr>
        </p:nvSpPr>
        <p:spPr/>
        <p:txBody>
          <a:bodyPr/>
          <a:lstStyle>
            <a:lvl1pPr>
              <a:defRPr b="0" i="0">
                <a:latin typeface="Calibri" panose="020F0502020204030204" pitchFamily="34" charset="0"/>
                <a:cs typeface="Calibri" panose="020F0502020204030204" pitchFamily="34" charset="0"/>
              </a:defRPr>
            </a:lvl1pPr>
          </a:lstStyle>
          <a:p>
            <a:fld id="{D243FD5F-49BA-5041-9631-A77541B2CEC7}" type="datetimeFigureOut">
              <a:rPr lang="en-US" smtClean="0"/>
              <a:pPr/>
              <a:t>10/8/25</a:t>
            </a:fld>
            <a:endParaRPr lang="en-US" dirty="0"/>
          </a:p>
        </p:txBody>
      </p:sp>
      <p:sp>
        <p:nvSpPr>
          <p:cNvPr id="3" name="Footer Placeholder 2">
            <a:extLst>
              <a:ext uri="{FF2B5EF4-FFF2-40B4-BE49-F238E27FC236}">
                <a16:creationId xmlns:a16="http://schemas.microsoft.com/office/drawing/2014/main" id="{6A4F8FC4-CD5B-1645-AEC4-CE5BD56ACB52}"/>
              </a:ext>
            </a:extLst>
          </p:cNvPr>
          <p:cNvSpPr>
            <a:spLocks noGrp="1"/>
          </p:cNvSpPr>
          <p:nvPr>
            <p:ph type="ftr" sz="quarter" idx="11"/>
          </p:nvPr>
        </p:nvSpPr>
        <p:spPr/>
        <p:txBody>
          <a:bodyPr/>
          <a:lstStyle>
            <a:lvl1pPr>
              <a:defRPr b="0" i="0">
                <a:latin typeface="Calibri" panose="020F0502020204030204" pitchFamily="34" charset="0"/>
                <a:cs typeface="Calibri" panose="020F0502020204030204" pitchFamily="34" charset="0"/>
              </a:defRPr>
            </a:lvl1pPr>
          </a:lstStyle>
          <a:p>
            <a:endParaRPr lang="en-US" dirty="0"/>
          </a:p>
        </p:txBody>
      </p:sp>
      <p:sp>
        <p:nvSpPr>
          <p:cNvPr id="4" name="Slide Number Placeholder 3">
            <a:extLst>
              <a:ext uri="{FF2B5EF4-FFF2-40B4-BE49-F238E27FC236}">
                <a16:creationId xmlns:a16="http://schemas.microsoft.com/office/drawing/2014/main" id="{D96F2E4F-E015-EB45-BB07-E44EFE3F5B28}"/>
              </a:ext>
            </a:extLst>
          </p:cNvPr>
          <p:cNvSpPr>
            <a:spLocks noGrp="1"/>
          </p:cNvSpPr>
          <p:nvPr>
            <p:ph type="sldNum" sz="quarter" idx="12"/>
          </p:nvPr>
        </p:nvSpPr>
        <p:spPr/>
        <p:txBody>
          <a:bodyPr/>
          <a:lstStyle>
            <a:lvl1pPr>
              <a:defRPr b="0" i="0">
                <a:latin typeface="Calibri" panose="020F0502020204030204" pitchFamily="34" charset="0"/>
                <a:cs typeface="Calibri" panose="020F0502020204030204" pitchFamily="34" charset="0"/>
              </a:defRPr>
            </a:lvl1pPr>
          </a:lstStyle>
          <a:p>
            <a:fld id="{D9607506-3DE2-734D-9270-ED9FFB9159B0}" type="slidenum">
              <a:rPr lang="en-US" smtClean="0"/>
              <a:pPr/>
              <a:t>‹#›</a:t>
            </a:fld>
            <a:endParaRPr lang="en-US" dirty="0"/>
          </a:p>
        </p:txBody>
      </p:sp>
    </p:spTree>
    <p:extLst>
      <p:ext uri="{BB962C8B-B14F-4D97-AF65-F5344CB8AC3E}">
        <p14:creationId xmlns:p14="http://schemas.microsoft.com/office/powerpoint/2010/main" val="17179210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995862"/>
            <a:ext cx="12192000" cy="1862138"/>
          </a:xfrm>
          <a:prstGeom prst="rect">
            <a:avLst/>
          </a:prstGeom>
        </p:spPr>
      </p:pic>
      <p:sp>
        <p:nvSpPr>
          <p:cNvPr id="2" name="Title 1"/>
          <p:cNvSpPr>
            <a:spLocks noGrp="1"/>
          </p:cNvSpPr>
          <p:nvPr>
            <p:ph type="ctrTitle"/>
          </p:nvPr>
        </p:nvSpPr>
        <p:spPr>
          <a:xfrm>
            <a:off x="1219200" y="1803405"/>
            <a:ext cx="97536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219200" y="3632201"/>
            <a:ext cx="9753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23846"/>
            <a:ext cx="3063239" cy="365125"/>
          </a:xfrm>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a:xfrm>
            <a:off x="1219200" y="4323847"/>
            <a:ext cx="6507480" cy="365125"/>
          </a:xfrm>
        </p:spPr>
        <p:txBody>
          <a:bodyPr/>
          <a:lstStyle/>
          <a:p>
            <a:endParaRPr lang="en-US"/>
          </a:p>
        </p:txBody>
      </p:sp>
      <p:sp>
        <p:nvSpPr>
          <p:cNvPr id="6" name="Slide Number Placeholder 5"/>
          <p:cNvSpPr>
            <a:spLocks noGrp="1"/>
          </p:cNvSpPr>
          <p:nvPr>
            <p:ph type="sldNum" sz="quarter" idx="12"/>
          </p:nvPr>
        </p:nvSpPr>
        <p:spPr>
          <a:xfrm>
            <a:off x="8077200" y="1430868"/>
            <a:ext cx="2895600"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728165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195465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5"/>
            <a:ext cx="1060704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792481" y="3641726"/>
            <a:ext cx="1060704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16235" y="381002"/>
            <a:ext cx="2910840" cy="365125"/>
          </a:xfrm>
        </p:spPr>
        <p:txBody>
          <a:bodyPr/>
          <a:lstStyle>
            <a:lvl1pPr algn="r">
              <a:defRPr/>
            </a:lvl1p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a:xfrm>
            <a:off x="792480" y="381002"/>
            <a:ext cx="6440875" cy="365125"/>
          </a:xfrm>
        </p:spPr>
        <p:txBody>
          <a:bodyPr/>
          <a:lstStyle/>
          <a:p>
            <a:endParaRPr lang="en-US"/>
          </a:p>
        </p:txBody>
      </p:sp>
      <p:sp>
        <p:nvSpPr>
          <p:cNvPr id="6" name="Slide Number Placeholder 5"/>
          <p:cNvSpPr>
            <a:spLocks noGrp="1"/>
          </p:cNvSpPr>
          <p:nvPr>
            <p:ph type="sldNum" sz="quarter" idx="12"/>
          </p:nvPr>
        </p:nvSpPr>
        <p:spPr>
          <a:xfrm>
            <a:off x="10509955" y="381002"/>
            <a:ext cx="889564"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019374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92481" y="2194560"/>
            <a:ext cx="5214105"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9466" y="2194560"/>
            <a:ext cx="5210053"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991917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50392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5039" y="2183802"/>
            <a:ext cx="4911545"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92480" y="3132668"/>
            <a:ext cx="5214105"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92025" y="2183802"/>
            <a:ext cx="4907495"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465" y="3132668"/>
            <a:ext cx="5210055"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10/8/25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798367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910470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61443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5181600" y="746760"/>
            <a:ext cx="621792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 y="3124200"/>
            <a:ext cx="41148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722109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 y="1524000"/>
            <a:ext cx="5434307"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03365" y="751242"/>
            <a:ext cx="4898979"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2480" y="3124200"/>
            <a:ext cx="5434307"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57552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73" y="4697362"/>
            <a:ext cx="10608643"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92473" y="977035"/>
            <a:ext cx="10600347"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2480" y="5516716"/>
            <a:ext cx="1060704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24066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content (country chap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07BC15-0384-CFD8-0E4A-653AB3903149}"/>
              </a:ext>
            </a:extLst>
          </p:cNvPr>
          <p:cNvSpPr>
            <a:spLocks noGrp="1"/>
          </p:cNvSpPr>
          <p:nvPr>
            <p:ph type="sldNum" sz="quarter" idx="12"/>
          </p:nvPr>
        </p:nvSpPr>
        <p:spPr/>
        <p:txBody>
          <a:bodyPr/>
          <a:lstStyle>
            <a:lvl1pPr>
              <a:defRPr b="0" i="0">
                <a:latin typeface="Calibri" panose="020F0502020204030204" pitchFamily="34" charset="0"/>
                <a:cs typeface="Calibri" panose="020F0502020204030204" pitchFamily="34" charset="0"/>
              </a:defRPr>
            </a:lvl1pPr>
          </a:lstStyle>
          <a:p>
            <a:fld id="{8300DC25-2581-41F6-A1F8-D0AD7D7394A9}" type="slidenum">
              <a:rPr lang="en-US" smtClean="0"/>
              <a:pPr/>
              <a:t>‹#›</a:t>
            </a:fld>
            <a:endParaRPr lang="en-US" dirty="0"/>
          </a:p>
        </p:txBody>
      </p:sp>
      <p:sp>
        <p:nvSpPr>
          <p:cNvPr id="7" name="Title Placeholder 27">
            <a:extLst>
              <a:ext uri="{FF2B5EF4-FFF2-40B4-BE49-F238E27FC236}">
                <a16:creationId xmlns:a16="http://schemas.microsoft.com/office/drawing/2014/main" id="{A872DEE8-5256-74D4-576C-93126824BD4A}"/>
              </a:ext>
            </a:extLst>
          </p:cNvPr>
          <p:cNvSpPr>
            <a:spLocks noGrp="1"/>
          </p:cNvSpPr>
          <p:nvPr>
            <p:ph type="title" hasCustomPrompt="1"/>
          </p:nvPr>
        </p:nvSpPr>
        <p:spPr>
          <a:xfrm>
            <a:off x="1519881" y="600117"/>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sp>
        <p:nvSpPr>
          <p:cNvPr id="11" name="Content Placeholder 2">
            <a:extLst>
              <a:ext uri="{FF2B5EF4-FFF2-40B4-BE49-F238E27FC236}">
                <a16:creationId xmlns:a16="http://schemas.microsoft.com/office/drawing/2014/main" id="{FE182453-F82A-2FA0-2048-E0A7A7CD7446}"/>
              </a:ext>
            </a:extLst>
          </p:cNvPr>
          <p:cNvSpPr>
            <a:spLocks noGrp="1"/>
          </p:cNvSpPr>
          <p:nvPr>
            <p:ph sz="half" idx="13"/>
          </p:nvPr>
        </p:nvSpPr>
        <p:spPr>
          <a:xfrm>
            <a:off x="1519881"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4DE66612-3BDD-00D4-485A-41A2714A0C7B}"/>
              </a:ext>
            </a:extLst>
          </p:cNvPr>
          <p:cNvSpPr>
            <a:spLocks noGrp="1"/>
          </p:cNvSpPr>
          <p:nvPr>
            <p:ph sz="quarter" idx="10" hasCustomPrompt="1"/>
          </p:nvPr>
        </p:nvSpPr>
        <p:spPr>
          <a:xfrm>
            <a:off x="7250796" y="6221549"/>
            <a:ext cx="3095500" cy="222901"/>
          </a:xfrm>
          <a:prstGeom prst="rect">
            <a:avLst/>
          </a:prstGeom>
        </p:spPr>
        <p:txBody>
          <a:bodyPr anchor="ctr">
            <a:noAutofit/>
          </a:bodyPr>
          <a:lstStyle>
            <a:lvl1pPr marL="0" indent="0" algn="r">
              <a:buNone/>
              <a:defRPr sz="1600" b="1">
                <a:solidFill>
                  <a:schemeClr val="tx2"/>
                </a:solidFill>
              </a:defRPr>
            </a:lvl1pPr>
          </a:lstStyle>
          <a:p>
            <a:pPr lvl="0"/>
            <a:r>
              <a:rPr lang="en-GB"/>
              <a:t>CLICK TO INSERT COUNTRY NAME</a:t>
            </a:r>
          </a:p>
        </p:txBody>
      </p:sp>
      <p:grpSp>
        <p:nvGrpSpPr>
          <p:cNvPr id="15" name="Group 14">
            <a:extLst>
              <a:ext uri="{FF2B5EF4-FFF2-40B4-BE49-F238E27FC236}">
                <a16:creationId xmlns:a16="http://schemas.microsoft.com/office/drawing/2014/main" id="{0C171643-1B79-378D-B0AF-0D2ECA69BA3C}"/>
              </a:ext>
            </a:extLst>
          </p:cNvPr>
          <p:cNvGrpSpPr/>
          <p:nvPr userDrawn="1"/>
        </p:nvGrpSpPr>
        <p:grpSpPr>
          <a:xfrm rot="16200000">
            <a:off x="10856934" y="5710911"/>
            <a:ext cx="208344" cy="1229619"/>
            <a:chOff x="11471742" y="3202044"/>
            <a:chExt cx="208344" cy="1229619"/>
          </a:xfrm>
        </p:grpSpPr>
        <p:sp>
          <p:nvSpPr>
            <p:cNvPr id="16" name="Rectangle 15">
              <a:extLst>
                <a:ext uri="{FF2B5EF4-FFF2-40B4-BE49-F238E27FC236}">
                  <a16:creationId xmlns:a16="http://schemas.microsoft.com/office/drawing/2014/main" id="{A89C19E1-468A-8B3E-8EC0-07CE56183ECB}"/>
                </a:ext>
              </a:extLst>
            </p:cNvPr>
            <p:cNvSpPr/>
            <p:nvPr/>
          </p:nvSpPr>
          <p:spPr>
            <a:xfrm>
              <a:off x="11471742" y="3202044"/>
              <a:ext cx="208344" cy="208344"/>
            </a:xfrm>
            <a:prstGeom prst="rect">
              <a:avLst/>
            </a:prstGeom>
            <a:solidFill>
              <a:srgbClr val="29B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a:extLst>
                <a:ext uri="{FF2B5EF4-FFF2-40B4-BE49-F238E27FC236}">
                  <a16:creationId xmlns:a16="http://schemas.microsoft.com/office/drawing/2014/main" id="{2AFFB2A0-F383-B42F-96DC-80CDFA40BBFA}"/>
                </a:ext>
              </a:extLst>
            </p:cNvPr>
            <p:cNvSpPr/>
            <p:nvPr/>
          </p:nvSpPr>
          <p:spPr>
            <a:xfrm>
              <a:off x="11471742" y="3406299"/>
              <a:ext cx="208344" cy="208344"/>
            </a:xfrm>
            <a:prstGeom prst="rect">
              <a:avLst/>
            </a:prstGeom>
            <a:solidFill>
              <a:srgbClr val="66B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a:extLst>
                <a:ext uri="{FF2B5EF4-FFF2-40B4-BE49-F238E27FC236}">
                  <a16:creationId xmlns:a16="http://schemas.microsoft.com/office/drawing/2014/main" id="{9EBD8F12-B3B8-49C7-CE34-1CC6FA262BC1}"/>
                </a:ext>
              </a:extLst>
            </p:cNvPr>
            <p:cNvSpPr/>
            <p:nvPr/>
          </p:nvSpPr>
          <p:spPr>
            <a:xfrm>
              <a:off x="11471742" y="3610554"/>
              <a:ext cx="208344" cy="208344"/>
            </a:xfrm>
            <a:prstGeom prst="rect">
              <a:avLst/>
            </a:prstGeom>
            <a:solidFill>
              <a:srgbClr val="AB4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a:extLst>
                <a:ext uri="{FF2B5EF4-FFF2-40B4-BE49-F238E27FC236}">
                  <a16:creationId xmlns:a16="http://schemas.microsoft.com/office/drawing/2014/main" id="{D353AFF3-FA65-C3DF-6E63-7F74A8916E87}"/>
                </a:ext>
              </a:extLst>
            </p:cNvPr>
            <p:cNvSpPr/>
            <p:nvPr/>
          </p:nvSpPr>
          <p:spPr>
            <a:xfrm>
              <a:off x="11471742" y="3814809"/>
              <a:ext cx="208344" cy="208344"/>
            </a:xfrm>
            <a:prstGeom prst="rect">
              <a:avLst/>
            </a:prstGeom>
            <a:solidFill>
              <a:srgbClr val="EF5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a:extLst>
                <a:ext uri="{FF2B5EF4-FFF2-40B4-BE49-F238E27FC236}">
                  <a16:creationId xmlns:a16="http://schemas.microsoft.com/office/drawing/2014/main" id="{5076AE12-ADE8-2324-585E-BEE3CDEF7077}"/>
                </a:ext>
              </a:extLst>
            </p:cNvPr>
            <p:cNvSpPr/>
            <p:nvPr/>
          </p:nvSpPr>
          <p:spPr>
            <a:xfrm>
              <a:off x="11471742" y="4019064"/>
              <a:ext cx="208344" cy="208344"/>
            </a:xfrm>
            <a:prstGeom prst="rect">
              <a:avLst/>
            </a:prstGeom>
            <a:solidFill>
              <a:srgbClr val="F0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a:extLst>
                <a:ext uri="{FF2B5EF4-FFF2-40B4-BE49-F238E27FC236}">
                  <a16:creationId xmlns:a16="http://schemas.microsoft.com/office/drawing/2014/main" id="{55F4711C-D34E-1189-F1A5-4D42FAEA15B6}"/>
                </a:ext>
              </a:extLst>
            </p:cNvPr>
            <p:cNvSpPr/>
            <p:nvPr/>
          </p:nvSpPr>
          <p:spPr>
            <a:xfrm>
              <a:off x="11471742" y="4223319"/>
              <a:ext cx="208344" cy="208344"/>
            </a:xfrm>
            <a:prstGeom prst="rect">
              <a:avLst/>
            </a:prstGeom>
            <a:solidFill>
              <a:srgbClr val="FFC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9718649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4"/>
            <a:ext cx="1060704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4400" y="3649134"/>
            <a:ext cx="103632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16235" y="381002"/>
            <a:ext cx="2910840" cy="365125"/>
          </a:xfrm>
        </p:spPr>
        <p:txBody>
          <a:bodyPr/>
          <a:lstStyle>
            <a:lvl1pPr algn="r">
              <a:defRPr/>
            </a:lvl1p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a:xfrm>
            <a:off x="792480" y="381002"/>
            <a:ext cx="6440875" cy="365125"/>
          </a:xfrm>
        </p:spPr>
        <p:txBody>
          <a:bodyPr/>
          <a:lstStyle/>
          <a:p>
            <a:endParaRPr lang="en-US"/>
          </a:p>
        </p:txBody>
      </p:sp>
      <p:sp>
        <p:nvSpPr>
          <p:cNvPr id="7" name="Slide Number Placeholder 6"/>
          <p:cNvSpPr>
            <a:spLocks noGrp="1"/>
          </p:cNvSpPr>
          <p:nvPr>
            <p:ph type="sldNum" sz="quarter" idx="12"/>
          </p:nvPr>
        </p:nvSpPr>
        <p:spPr>
          <a:xfrm>
            <a:off x="10509955" y="381002"/>
            <a:ext cx="889565"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507966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5" name="Picture 14" descr="C2-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1024468" y="753534"/>
            <a:ext cx="10151533"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509768"/>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4400" y="4174598"/>
            <a:ext cx="10371669"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16235" y="381002"/>
            <a:ext cx="2910840" cy="365125"/>
          </a:xfrm>
        </p:spPr>
        <p:txBody>
          <a:bodyPr/>
          <a:lstStyle>
            <a:lvl1pPr algn="r">
              <a:defRPr/>
            </a:lvl1p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a:xfrm>
            <a:off x="792480" y="379439"/>
            <a:ext cx="6440875" cy="365125"/>
          </a:xfrm>
        </p:spPr>
        <p:txBody>
          <a:bodyPr/>
          <a:lstStyle/>
          <a:p>
            <a:endParaRPr lang="en-US"/>
          </a:p>
        </p:txBody>
      </p:sp>
      <p:sp>
        <p:nvSpPr>
          <p:cNvPr id="7" name="Slide Number Placeholder 6"/>
          <p:cNvSpPr>
            <a:spLocks noGrp="1"/>
          </p:cNvSpPr>
          <p:nvPr>
            <p:ph type="sldNum" sz="quarter" idx="12"/>
          </p:nvPr>
        </p:nvSpPr>
        <p:spPr>
          <a:xfrm>
            <a:off x="10509955" y="381002"/>
            <a:ext cx="889565" cy="365125"/>
          </a:xfrm>
        </p:spPr>
        <p:txBody>
          <a:bodyPr/>
          <a:lstStyle/>
          <a:p>
            <a:fld id="{C1FF6DA9-008F-8B48-92A6-B652298478BF}" type="slidenum">
              <a:rPr lang="en-US" smtClean="0"/>
              <a:t>‹#›</a:t>
            </a:fld>
            <a:endParaRPr lang="en-US"/>
          </a:p>
        </p:txBody>
      </p:sp>
      <p:sp>
        <p:nvSpPr>
          <p:cNvPr id="13" name="TextBox 12"/>
          <p:cNvSpPr txBox="1"/>
          <p:nvPr/>
        </p:nvSpPr>
        <p:spPr>
          <a:xfrm>
            <a:off x="308611" y="80772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862311" y="302133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178557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914400" y="1124703"/>
            <a:ext cx="1036637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4389" y="3648317"/>
            <a:ext cx="1036481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16235" y="378885"/>
            <a:ext cx="2910840" cy="365125"/>
          </a:xfrm>
        </p:spPr>
        <p:txBody>
          <a:bodyPr/>
          <a:lstStyle>
            <a:lvl1pPr algn="r">
              <a:defRPr/>
            </a:lvl1p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a:xfrm>
            <a:off x="792480" y="378885"/>
            <a:ext cx="6440875" cy="365125"/>
          </a:xfrm>
        </p:spPr>
        <p:txBody>
          <a:bodyPr/>
          <a:lstStyle/>
          <a:p>
            <a:endParaRPr lang="en-US"/>
          </a:p>
        </p:txBody>
      </p:sp>
      <p:sp>
        <p:nvSpPr>
          <p:cNvPr id="7" name="Slide Number Placeholder 6"/>
          <p:cNvSpPr>
            <a:spLocks noGrp="1"/>
          </p:cNvSpPr>
          <p:nvPr>
            <p:ph type="sldNum" sz="quarter" idx="12"/>
          </p:nvPr>
        </p:nvSpPr>
        <p:spPr>
          <a:xfrm>
            <a:off x="10509955" y="381002"/>
            <a:ext cx="889565"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618933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2" y="762001"/>
            <a:ext cx="850391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792481" y="2202080"/>
            <a:ext cx="341376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92480" y="2904565"/>
            <a:ext cx="341376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02983" y="2201333"/>
            <a:ext cx="341376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01041" y="2904068"/>
            <a:ext cx="341376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85759" y="2192866"/>
            <a:ext cx="341376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85760" y="2904565"/>
            <a:ext cx="341376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10/8/25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654403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509312"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92480"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92480" y="2331720"/>
            <a:ext cx="341376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792480" y="4796104"/>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89164"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89163" y="2331720"/>
            <a:ext cx="341376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87811" y="4796103"/>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91153"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91152" y="2331722"/>
            <a:ext cx="341376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91029" y="4796101"/>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10/8/25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731886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92480" y="2194560"/>
            <a:ext cx="1060704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616807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995862"/>
            <a:ext cx="12192000" cy="1862138"/>
          </a:xfrm>
          <a:prstGeom prst="rect">
            <a:avLst/>
          </a:prstGeom>
        </p:spPr>
      </p:pic>
      <p:sp>
        <p:nvSpPr>
          <p:cNvPr id="2" name="Vertical Title 1"/>
          <p:cNvSpPr>
            <a:spLocks noGrp="1"/>
          </p:cNvSpPr>
          <p:nvPr>
            <p:ph type="title" orient="vert"/>
          </p:nvPr>
        </p:nvSpPr>
        <p:spPr>
          <a:xfrm>
            <a:off x="9342120" y="747184"/>
            <a:ext cx="205740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92481" y="746126"/>
            <a:ext cx="8370713"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16235" y="381002"/>
            <a:ext cx="2910840" cy="365125"/>
          </a:xfrm>
        </p:spPr>
        <p:txBody>
          <a:bodyPr/>
          <a:lstStyle>
            <a:lvl1pPr algn="r">
              <a:defRPr/>
            </a:lvl1p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a:xfrm>
            <a:off x="792480" y="381002"/>
            <a:ext cx="6440875" cy="365125"/>
          </a:xfrm>
        </p:spPr>
        <p:txBody>
          <a:bodyPr/>
          <a:lstStyle/>
          <a:p>
            <a:endParaRPr lang="en-US"/>
          </a:p>
        </p:txBody>
      </p:sp>
      <p:sp>
        <p:nvSpPr>
          <p:cNvPr id="6" name="Slide Number Placeholder 5"/>
          <p:cNvSpPr>
            <a:spLocks noGrp="1"/>
          </p:cNvSpPr>
          <p:nvPr>
            <p:ph type="sldNum" sz="quarter" idx="12"/>
          </p:nvPr>
        </p:nvSpPr>
        <p:spPr>
          <a:xfrm>
            <a:off x="10509955" y="381002"/>
            <a:ext cx="889565"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6833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831058" cy="1788550"/>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4649972" y="3869734"/>
            <a:ext cx="6778170" cy="1659794"/>
          </a:xfrm>
          <a:prstGeom prst="rect">
            <a:avLst/>
          </a:prstGeom>
        </p:spPr>
        <p:txBody>
          <a:bodyPr/>
          <a:lstStyle>
            <a:lvl1pPr algn="r">
              <a:lnSpc>
                <a:spcPct val="80000"/>
              </a:lnSpc>
              <a:defRPr sz="44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7961970" y="6023645"/>
            <a:ext cx="3466172" cy="338554"/>
          </a:xfrm>
          <a:prstGeom prst="rect">
            <a:avLst/>
          </a:prstGeom>
          <a:noFill/>
        </p:spPr>
        <p:txBody>
          <a:bodyPr wrap="square" rtlCol="0">
            <a:spAutoFit/>
          </a:bodyPr>
          <a:lstStyle/>
          <a:p>
            <a:pPr algn="r"/>
            <a:fld id="{CEE42E42-3F74-A040-9795-FDEDABB6AC51}" type="datetime3">
              <a:rPr lang="en-US" sz="1600" b="1" i="0" smtClean="0">
                <a:solidFill>
                  <a:schemeClr val="bg2"/>
                </a:solidFill>
                <a:latin typeface="Montserrat SemiBold" pitchFamily="2" charset="77"/>
                <a:ea typeface="Open Sans" panose="020B0606030504020204" pitchFamily="34" charset="0"/>
                <a:cs typeface="Open Sans" panose="020B0606030504020204" pitchFamily="34" charset="0"/>
              </a:rPr>
              <a:t>8 October 2025</a:t>
            </a:fld>
            <a:endParaRPr lang="en-US" sz="1600" b="1" i="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404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F1AE5-C66A-8ED2-9499-39916A09E3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3AF60C5-4981-0957-F397-887B3277A28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D81FF34-36ED-48F1-FA95-FD059FCFD8D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4F010B0-5B3F-5F68-A857-7A25829664FE}"/>
              </a:ext>
            </a:extLst>
          </p:cNvPr>
          <p:cNvSpPr>
            <a:spLocks noGrp="1"/>
          </p:cNvSpPr>
          <p:nvPr>
            <p:ph type="dt" sz="half" idx="10"/>
          </p:nvPr>
        </p:nvSpPr>
        <p:spPr/>
        <p:txBody>
          <a:bodyPr/>
          <a:lstStyle/>
          <a:p>
            <a:fld id="{A1C1890C-30E0-4258-83EB-58DA5FB20690}" type="datetimeFigureOut">
              <a:rPr lang="fr-FR" smtClean="0"/>
              <a:t>08/10/2025</a:t>
            </a:fld>
            <a:endParaRPr lang="fr-FR"/>
          </a:p>
        </p:txBody>
      </p:sp>
      <p:sp>
        <p:nvSpPr>
          <p:cNvPr id="6" name="Espace réservé du pied de page 5">
            <a:extLst>
              <a:ext uri="{FF2B5EF4-FFF2-40B4-BE49-F238E27FC236}">
                <a16:creationId xmlns:a16="http://schemas.microsoft.com/office/drawing/2014/main" id="{B18CEC76-08AE-7441-32A8-C4528C53C8B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F177B27-6D68-7E3E-C006-A36724C184B9}"/>
              </a:ext>
            </a:extLst>
          </p:cNvPr>
          <p:cNvSpPr>
            <a:spLocks noGrp="1"/>
          </p:cNvSpPr>
          <p:nvPr>
            <p:ph type="sldNum" sz="quarter" idx="12"/>
          </p:nvPr>
        </p:nvSpPr>
        <p:spPr/>
        <p:txBody>
          <a:bodyPr/>
          <a:lstStyle/>
          <a:p>
            <a:fld id="{F19C399C-4CD1-457F-8D57-1397EBB683B6}" type="slidenum">
              <a:rPr lang="fr-FR" smtClean="0"/>
              <a:t>‹#›</a:t>
            </a:fld>
            <a:endParaRPr lang="fr-FR"/>
          </a:p>
        </p:txBody>
      </p:sp>
    </p:spTree>
    <p:extLst>
      <p:ext uri="{BB962C8B-B14F-4D97-AF65-F5344CB8AC3E}">
        <p14:creationId xmlns:p14="http://schemas.microsoft.com/office/powerpoint/2010/main" val="2354955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A7491-40F1-CF00-BEE0-CC45FE825BC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597D333-BCC2-583B-8B93-2CF839AB566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0846B0-4966-560D-6EFE-417C83616F75}"/>
              </a:ext>
            </a:extLst>
          </p:cNvPr>
          <p:cNvSpPr>
            <a:spLocks noGrp="1"/>
          </p:cNvSpPr>
          <p:nvPr>
            <p:ph type="dt" sz="half" idx="10"/>
          </p:nvPr>
        </p:nvSpPr>
        <p:spPr/>
        <p:txBody>
          <a:bodyPr/>
          <a:lstStyle/>
          <a:p>
            <a:fld id="{A1C1890C-30E0-4258-83EB-58DA5FB20690}" type="datetimeFigureOut">
              <a:rPr lang="fr-FR" smtClean="0"/>
              <a:t>08/10/2025</a:t>
            </a:fld>
            <a:endParaRPr lang="fr-FR"/>
          </a:p>
        </p:txBody>
      </p:sp>
      <p:sp>
        <p:nvSpPr>
          <p:cNvPr id="5" name="Espace réservé du pied de page 4">
            <a:extLst>
              <a:ext uri="{FF2B5EF4-FFF2-40B4-BE49-F238E27FC236}">
                <a16:creationId xmlns:a16="http://schemas.microsoft.com/office/drawing/2014/main" id="{3BCDE72E-88C2-6B8D-AAF2-3DD83183B6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AC3FA8D-E5E1-50C1-EDEF-0B1A6210793D}"/>
              </a:ext>
            </a:extLst>
          </p:cNvPr>
          <p:cNvSpPr>
            <a:spLocks noGrp="1"/>
          </p:cNvSpPr>
          <p:nvPr>
            <p:ph type="sldNum" sz="quarter" idx="12"/>
          </p:nvPr>
        </p:nvSpPr>
        <p:spPr/>
        <p:txBody>
          <a:bodyPr/>
          <a:lstStyle/>
          <a:p>
            <a:fld id="{F19C399C-4CD1-457F-8D57-1397EBB683B6}" type="slidenum">
              <a:rPr lang="fr-FR" smtClean="0"/>
              <a:t>‹#›</a:t>
            </a:fld>
            <a:endParaRPr lang="fr-FR"/>
          </a:p>
        </p:txBody>
      </p:sp>
    </p:spTree>
    <p:extLst>
      <p:ext uri="{BB962C8B-B14F-4D97-AF65-F5344CB8AC3E}">
        <p14:creationId xmlns:p14="http://schemas.microsoft.com/office/powerpoint/2010/main" val="2585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b="0" i="0">
                <a:solidFill>
                  <a:schemeClr val="tx2"/>
                </a:solidFill>
                <a:latin typeface="Calibri" panose="020F0502020204030204" pitchFamily="34" charset="0"/>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i="0">
                <a:solidFill>
                  <a:schemeClr val="tx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0" i="0" spc="0" baseline="0">
                <a:solidFill>
                  <a:schemeClr val="tx2"/>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i="0">
                <a:solidFill>
                  <a:schemeClr val="bg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81554630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lvl1pPr>
              <a:defRPr b="0" i="0"/>
            </a:lvl1pPr>
          </a:lstStyle>
          <a:p>
            <a:fld id="{DCD9F9BF-D269-4020-816F-460E917B7A74}" type="datetime1">
              <a:rPr lang="en-GB" smtClean="0"/>
              <a:pPr/>
              <a:t>08/10/2025</a:t>
            </a:fld>
            <a:endParaRPr lang="en-GB" dirty="0"/>
          </a:p>
        </p:txBody>
      </p:sp>
      <p:sp>
        <p:nvSpPr>
          <p:cNvPr id="5" name="Footer Placeholder 4"/>
          <p:cNvSpPr>
            <a:spLocks noGrp="1"/>
          </p:cNvSpPr>
          <p:nvPr>
            <p:ph type="ftr" sz="quarter" idx="15"/>
          </p:nvPr>
        </p:nvSpPr>
        <p:spPr bwMode="invGray"/>
        <p:txBody>
          <a:bodyPr/>
          <a:lstStyle>
            <a:lvl1pPr>
              <a:defRPr b="0" i="0"/>
            </a:lvl1pPr>
          </a:lstStyle>
          <a:p>
            <a:r>
              <a:rPr lang="en-GB" dirty="0"/>
              <a:t>|     Title of the presentation</a:t>
            </a:r>
          </a:p>
        </p:txBody>
      </p:sp>
      <p:sp>
        <p:nvSpPr>
          <p:cNvPr id="6" name="Slide Number Placeholder 5"/>
          <p:cNvSpPr>
            <a:spLocks noGrp="1"/>
          </p:cNvSpPr>
          <p:nvPr>
            <p:ph type="sldNum" sz="quarter" idx="16"/>
          </p:nvPr>
        </p:nvSpPr>
        <p:spPr bwMode="invGray"/>
        <p:txBody>
          <a:bodyPr/>
          <a:lstStyle>
            <a:lvl1pPr>
              <a:defRPr b="0" i="0"/>
            </a:lvl1pPr>
          </a:lstStyle>
          <a:p>
            <a:fld id="{A74CE0EA-F3B5-4684-BA10-C594598FDB9C}" type="slidenum">
              <a:rPr lang="en-GB" smtClean="0"/>
              <a:pPr/>
              <a:t>‹#›</a:t>
            </a:fld>
            <a:endParaRPr lang="en-GB" dirty="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931149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lvl1pPr>
              <a:defRPr b="0" i="0"/>
            </a:lvl1pPr>
          </a:lstStyle>
          <a:p>
            <a:fld id="{39CDCE64-EE06-4559-BA59-FD6059702EC4}"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239769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ntry presentation cover">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4A44AF3-9083-3EA9-9A2F-935E99704D44}"/>
              </a:ext>
            </a:extLst>
          </p:cNvPr>
          <p:cNvGrpSpPr/>
          <p:nvPr userDrawn="1"/>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BF0542D-C8B5-F71F-89E3-78A56F553DEA}"/>
                </a:ext>
              </a:extLst>
            </p:cNvPr>
            <p:cNvSpPr>
              <a:spLocks/>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a:p>
          </p:txBody>
        </p:sp>
        <p:pic>
          <p:nvPicPr>
            <p:cNvPr id="17" name="Picture 16">
              <a:extLst>
                <a:ext uri="{FF2B5EF4-FFF2-40B4-BE49-F238E27FC236}">
                  <a16:creationId xmlns:a16="http://schemas.microsoft.com/office/drawing/2014/main" id="{CF051952-BB56-2729-BD56-407560DF30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8816" y="1824447"/>
              <a:ext cx="10994369" cy="4313449"/>
            </a:xfrm>
            <a:prstGeom prst="rect">
              <a:avLst/>
            </a:prstGeom>
          </p:spPr>
        </p:pic>
      </p:grpSp>
      <p:pic>
        <p:nvPicPr>
          <p:cNvPr id="13" name="Picture 12">
            <a:extLst>
              <a:ext uri="{FF2B5EF4-FFF2-40B4-BE49-F238E27FC236}">
                <a16:creationId xmlns:a16="http://schemas.microsoft.com/office/drawing/2014/main" id="{DE5E03EA-18A6-8825-F170-97F2CCD03B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6678" y="1724680"/>
            <a:ext cx="4558645" cy="4558645"/>
          </a:xfrm>
          <a:prstGeom prst="rect">
            <a:avLst/>
          </a:prstGeom>
        </p:spPr>
      </p:pic>
      <p:sp>
        <p:nvSpPr>
          <p:cNvPr id="7" name="Content Placeholder 6">
            <a:extLst>
              <a:ext uri="{FF2B5EF4-FFF2-40B4-BE49-F238E27FC236}">
                <a16:creationId xmlns:a16="http://schemas.microsoft.com/office/drawing/2014/main" id="{F52B872F-C68B-655D-ED41-24E527C0CBCC}"/>
              </a:ext>
            </a:extLst>
          </p:cNvPr>
          <p:cNvSpPr>
            <a:spLocks noGrp="1"/>
          </p:cNvSpPr>
          <p:nvPr>
            <p:ph sz="quarter" idx="10" hasCustomPrompt="1"/>
          </p:nvPr>
        </p:nvSpPr>
        <p:spPr>
          <a:xfrm>
            <a:off x="1055791" y="4985012"/>
            <a:ext cx="5219700" cy="404691"/>
          </a:xfrm>
          <a:prstGeom prst="rect">
            <a:avLst/>
          </a:prstGeom>
        </p:spPr>
        <p:txBody>
          <a:bodyPr/>
          <a:lstStyle>
            <a:lvl1pPr marL="0" indent="0">
              <a:buNone/>
              <a:defRPr>
                <a:solidFill>
                  <a:schemeClr val="bg2"/>
                </a:solidFill>
              </a:defRPr>
            </a:lvl1pPr>
          </a:lstStyle>
          <a:p>
            <a:pPr lvl="0"/>
            <a:r>
              <a:rPr lang="en-GB"/>
              <a:t>Click to insert place</a:t>
            </a:r>
          </a:p>
        </p:txBody>
      </p:sp>
      <p:sp>
        <p:nvSpPr>
          <p:cNvPr id="9" name="Content Placeholder 6">
            <a:extLst>
              <a:ext uri="{FF2B5EF4-FFF2-40B4-BE49-F238E27FC236}">
                <a16:creationId xmlns:a16="http://schemas.microsoft.com/office/drawing/2014/main" id="{64AE8C8A-2B26-0374-0398-77F08E369BF5}"/>
              </a:ext>
            </a:extLst>
          </p:cNvPr>
          <p:cNvSpPr>
            <a:spLocks noGrp="1"/>
          </p:cNvSpPr>
          <p:nvPr>
            <p:ph sz="quarter" idx="11" hasCustomPrompt="1"/>
          </p:nvPr>
        </p:nvSpPr>
        <p:spPr>
          <a:xfrm>
            <a:off x="1055791" y="5389703"/>
            <a:ext cx="5219700" cy="404691"/>
          </a:xfrm>
          <a:prstGeom prst="rect">
            <a:avLst/>
          </a:prstGeom>
        </p:spPr>
        <p:txBody>
          <a:bodyPr/>
          <a:lstStyle>
            <a:lvl1pPr marL="0" indent="0">
              <a:buNone/>
              <a:defRPr>
                <a:solidFill>
                  <a:schemeClr val="bg2"/>
                </a:solidFill>
              </a:defRPr>
            </a:lvl1pPr>
          </a:lstStyle>
          <a:p>
            <a:pPr lvl="0"/>
            <a:r>
              <a:rPr lang="en-GB"/>
              <a:t>Click to insert data</a:t>
            </a:r>
          </a:p>
        </p:txBody>
      </p:sp>
      <p:sp>
        <p:nvSpPr>
          <p:cNvPr id="8" name="Title 1">
            <a:extLst>
              <a:ext uri="{FF2B5EF4-FFF2-40B4-BE49-F238E27FC236}">
                <a16:creationId xmlns:a16="http://schemas.microsoft.com/office/drawing/2014/main" id="{11FC23F5-F6D4-1EB9-00D2-CF03A405CD31}"/>
              </a:ext>
            </a:extLst>
          </p:cNvPr>
          <p:cNvSpPr>
            <a:spLocks noGrp="1"/>
          </p:cNvSpPr>
          <p:nvPr>
            <p:ph type="ctrTitle"/>
          </p:nvPr>
        </p:nvSpPr>
        <p:spPr>
          <a:xfrm>
            <a:off x="1145774" y="2192106"/>
            <a:ext cx="5202354" cy="1168892"/>
          </a:xfrm>
          <a:prstGeom prst="rect">
            <a:avLst/>
          </a:prstGeom>
        </p:spPr>
        <p:txBody>
          <a:bodyPr anchor="t">
            <a:normAutofit/>
          </a:bodyPr>
          <a:lstStyle>
            <a:lvl1pPr algn="l">
              <a:defRPr sz="3700" b="1">
                <a:solidFill>
                  <a:schemeClr val="bg1"/>
                </a:solidFill>
              </a:defRPr>
            </a:lvl1pPr>
          </a:lstStyle>
          <a:p>
            <a:endParaRPr lang="en-US"/>
          </a:p>
        </p:txBody>
      </p:sp>
      <p:sp>
        <p:nvSpPr>
          <p:cNvPr id="16" name="Content Placeholder 6">
            <a:extLst>
              <a:ext uri="{FF2B5EF4-FFF2-40B4-BE49-F238E27FC236}">
                <a16:creationId xmlns:a16="http://schemas.microsoft.com/office/drawing/2014/main" id="{E19EFADA-17A9-B6D7-166C-96B6032AD7AD}"/>
              </a:ext>
            </a:extLst>
          </p:cNvPr>
          <p:cNvSpPr>
            <a:spLocks noGrp="1"/>
          </p:cNvSpPr>
          <p:nvPr>
            <p:ph sz="quarter" idx="13" hasCustomPrompt="1"/>
          </p:nvPr>
        </p:nvSpPr>
        <p:spPr>
          <a:xfrm>
            <a:off x="1055791" y="4532715"/>
            <a:ext cx="5219700" cy="404691"/>
          </a:xfrm>
          <a:prstGeom prst="rect">
            <a:avLst/>
          </a:prstGeom>
        </p:spPr>
        <p:txBody>
          <a:bodyPr/>
          <a:lstStyle>
            <a:lvl1pPr marL="0" indent="0">
              <a:buNone/>
              <a:defRPr>
                <a:solidFill>
                  <a:schemeClr val="bg2"/>
                </a:solidFill>
              </a:defRPr>
            </a:lvl1pPr>
          </a:lstStyle>
          <a:p>
            <a:pPr lvl="0"/>
            <a:r>
              <a:rPr lang="en-GB"/>
              <a:t>Click to insert main title</a:t>
            </a:r>
          </a:p>
        </p:txBody>
      </p:sp>
    </p:spTree>
    <p:extLst>
      <p:ext uri="{BB962C8B-B14F-4D97-AF65-F5344CB8AC3E}">
        <p14:creationId xmlns:p14="http://schemas.microsoft.com/office/powerpoint/2010/main" val="1593104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167802BA-8623-48AE-9924-9F5F6790139C}"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Tree>
    <p:extLst>
      <p:ext uri="{BB962C8B-B14F-4D97-AF65-F5344CB8AC3E}">
        <p14:creationId xmlns:p14="http://schemas.microsoft.com/office/powerpoint/2010/main" val="2288527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035824F7-C870-482C-80C0-AFECF2DA260C}"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Tree>
    <p:extLst>
      <p:ext uri="{BB962C8B-B14F-4D97-AF65-F5344CB8AC3E}">
        <p14:creationId xmlns:p14="http://schemas.microsoft.com/office/powerpoint/2010/main" val="2906432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BBB6CCEC-3D0A-48BE-9958-590F11C39C0A}"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2057293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lvl1pPr>
              <a:defRPr b="0" i="0"/>
            </a:lvl1pPr>
          </a:lstStyle>
          <a:p>
            <a:fld id="{414CCF51-8078-42ED-9407-7F055975162E}" type="datetime1">
              <a:rPr lang="en-GB" smtClean="0"/>
              <a:pPr/>
              <a:t>08/10/2025</a:t>
            </a:fld>
            <a:endParaRPr lang="en-GB" dirty="0"/>
          </a:p>
        </p:txBody>
      </p:sp>
      <p:sp>
        <p:nvSpPr>
          <p:cNvPr id="9" name="Footer Placeholder 8"/>
          <p:cNvSpPr>
            <a:spLocks noGrp="1"/>
          </p:cNvSpPr>
          <p:nvPr>
            <p:ph type="ftr" sz="quarter" idx="19"/>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1909949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0" i="0">
                <a:solidFill>
                  <a:schemeClr val="bg1"/>
                </a:solidFill>
                <a:latin typeface="Calibri" panose="020F0502020204030204" pitchFamily="34" charset="0"/>
              </a:defRPr>
            </a:lvl1pPr>
            <a:lvl2pPr>
              <a:buClr>
                <a:schemeClr val="bg1"/>
              </a:buClr>
              <a:defRPr sz="1400" b="0" i="0">
                <a:solidFill>
                  <a:schemeClr val="bg1"/>
                </a:solidFill>
                <a:latin typeface="Calibri" panose="020F0502020204030204" pitchFamily="34" charset="0"/>
              </a:defRPr>
            </a:lvl2pPr>
            <a:lvl3pPr>
              <a:buClr>
                <a:schemeClr val="bg1"/>
              </a:buClr>
              <a:defRPr sz="1400" b="0" i="0">
                <a:solidFill>
                  <a:schemeClr val="bg1"/>
                </a:solidFill>
                <a:latin typeface="Calibri" panose="020F0502020204030204" pitchFamily="34" charset="0"/>
              </a:defRPr>
            </a:lvl3pPr>
            <a:lvl4pPr>
              <a:buClr>
                <a:schemeClr val="bg1"/>
              </a:buClr>
              <a:defRPr sz="1400" b="0" i="0">
                <a:solidFill>
                  <a:schemeClr val="bg1"/>
                </a:solidFill>
                <a:latin typeface="Calibri" panose="020F0502020204030204" pitchFamily="34" charset="0"/>
              </a:defRPr>
            </a:lvl4pPr>
            <a:lvl5pPr>
              <a:buClr>
                <a:schemeClr val="bg1"/>
              </a:buClr>
              <a:defRPr sz="1400" b="0" i="0">
                <a:solidFill>
                  <a:schemeClr val="bg1"/>
                </a:solidFill>
                <a:latin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lvl1pPr>
              <a:defRPr b="0" i="0"/>
            </a:lvl1pPr>
          </a:lstStyle>
          <a:p>
            <a:fld id="{B5CB8422-2CBD-43EC-AF21-8B33A2ACAA82}" type="datetime1">
              <a:rPr lang="en-GB" smtClean="0"/>
              <a:pPr/>
              <a:t>08/10/2025</a:t>
            </a:fld>
            <a:endParaRPr lang="en-GB" dirty="0"/>
          </a:p>
        </p:txBody>
      </p:sp>
      <p:sp>
        <p:nvSpPr>
          <p:cNvPr id="9" name="Footer Placeholder 8"/>
          <p:cNvSpPr>
            <a:spLocks noGrp="1"/>
          </p:cNvSpPr>
          <p:nvPr>
            <p:ph type="ftr" sz="quarter" idx="19"/>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2346439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lvl1pPr>
              <a:defRPr b="0" i="0"/>
            </a:lvl1pPr>
          </a:lstStyle>
          <a:p>
            <a:fld id="{6C135116-9A9A-47DA-A114-676E0C1FD8BF}" type="datetime1">
              <a:rPr lang="en-GB" smtClean="0"/>
              <a:pPr/>
              <a:t>08/10/2025</a:t>
            </a:fld>
            <a:endParaRPr lang="en-GB" dirty="0"/>
          </a:p>
        </p:txBody>
      </p:sp>
      <p:sp>
        <p:nvSpPr>
          <p:cNvPr id="4" name="Footer Placeholder 3"/>
          <p:cNvSpPr>
            <a:spLocks noGrp="1"/>
          </p:cNvSpPr>
          <p:nvPr>
            <p:ph type="ftr" sz="quarter" idx="19"/>
          </p:nvPr>
        </p:nvSpPr>
        <p:spPr bwMode="invGray"/>
        <p:txBody>
          <a:bodyPr/>
          <a:lstStyle>
            <a:lvl1pPr>
              <a:defRPr b="0" i="0"/>
            </a:lvl1pPr>
          </a:lstStyle>
          <a:p>
            <a:r>
              <a:rPr lang="en-GB" dirty="0"/>
              <a:t>|     Title of the presentation</a:t>
            </a:r>
          </a:p>
        </p:txBody>
      </p:sp>
      <p:sp>
        <p:nvSpPr>
          <p:cNvPr id="5" name="Slide Number Placeholder 4"/>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1079645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b="0" i="0">
                <a:solidFill>
                  <a:schemeClr val="tx1"/>
                </a:solidFill>
              </a:defRPr>
            </a:lvl1pPr>
          </a:lstStyle>
          <a:p>
            <a:fld id="{AD0CC27D-0020-48D4-9B6C-9E6EA0640D93}" type="datetime1">
              <a:rPr lang="en-GB" smtClean="0"/>
              <a:pPr/>
              <a:t>08/10/2025</a:t>
            </a:fld>
            <a:endParaRPr lang="en-GB" dirty="0"/>
          </a:p>
        </p:txBody>
      </p:sp>
      <p:sp>
        <p:nvSpPr>
          <p:cNvPr id="19" name="Footer Placeholder 18"/>
          <p:cNvSpPr>
            <a:spLocks noGrp="1"/>
          </p:cNvSpPr>
          <p:nvPr>
            <p:ph type="ftr" sz="quarter" idx="15"/>
          </p:nvPr>
        </p:nvSpPr>
        <p:spPr bwMode="invGray">
          <a:noFill/>
        </p:spPr>
        <p:txBody>
          <a:bodyPr/>
          <a:lstStyle>
            <a:lvl1pPr>
              <a:defRPr b="0" i="0"/>
            </a:lvl1pPr>
          </a:lstStyle>
          <a:p>
            <a:r>
              <a:rPr lang="en-GB" dirty="0"/>
              <a:t>|     Title of the presentation</a:t>
            </a:r>
          </a:p>
        </p:txBody>
      </p:sp>
      <p:sp>
        <p:nvSpPr>
          <p:cNvPr id="20" name="Slide Number Placeholder 19"/>
          <p:cNvSpPr>
            <a:spLocks noGrp="1"/>
          </p:cNvSpPr>
          <p:nvPr>
            <p:ph type="sldNum" sz="quarter" idx="16"/>
          </p:nvPr>
        </p:nvSpPr>
        <p:spPr bwMode="invGray">
          <a:noFill/>
        </p:spPr>
        <p:txBody>
          <a:bodyPr/>
          <a:lstStyle>
            <a:lvl1pPr>
              <a:defRPr b="0" i="0"/>
            </a:lvl1pPr>
          </a:lstStyle>
          <a:p>
            <a:fld id="{A74CE0EA-F3B5-4684-BA10-C594598FDB9C}" type="slidenum">
              <a:rPr lang="en-GB" smtClean="0"/>
              <a:pPr/>
              <a:t>‹#›</a:t>
            </a:fld>
            <a:endParaRPr lang="en-GB" dirty="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0" i="0">
                <a:solidFill>
                  <a:schemeClr val="tx1"/>
                </a:solidFill>
                <a:latin typeface="Calibri" panose="020F0502020204030204" pitchFamily="34" charset="0"/>
              </a:defRPr>
            </a:lvl1pPr>
            <a:lvl2pPr>
              <a:lnSpc>
                <a:spcPct val="110000"/>
              </a:lnSpc>
              <a:defRPr sz="1400" b="0" i="0">
                <a:solidFill>
                  <a:schemeClr val="tx1"/>
                </a:solidFill>
                <a:latin typeface="Calibri" panose="020F0502020204030204" pitchFamily="34" charset="0"/>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589550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0" i="0">
                <a:solidFill>
                  <a:schemeClr val="bg1"/>
                </a:solidFill>
                <a:latin typeface="Calibri" panose="020F0502020204030204" pitchFamily="34" charset="0"/>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b="0" i="0">
                <a:solidFill>
                  <a:schemeClr val="tx1"/>
                </a:solidFill>
              </a:defRPr>
            </a:lvl1pPr>
          </a:lstStyle>
          <a:p>
            <a:fld id="{A68D69CF-73BC-4E26-B56A-FEC2ABB77ED4}" type="datetime1">
              <a:rPr lang="en-GB" smtClean="0"/>
              <a:pPr/>
              <a:t>08/10/2025</a:t>
            </a:fld>
            <a:endParaRPr lang="en-GB" dirty="0"/>
          </a:p>
        </p:txBody>
      </p:sp>
      <p:sp>
        <p:nvSpPr>
          <p:cNvPr id="3" name="Footer Placeholder 2"/>
          <p:cNvSpPr>
            <a:spLocks noGrp="1"/>
          </p:cNvSpPr>
          <p:nvPr>
            <p:ph type="ftr" sz="quarter" idx="20"/>
          </p:nvPr>
        </p:nvSpPr>
        <p:spPr bwMode="gray"/>
        <p:txBody>
          <a:bodyPr/>
          <a:lstStyle>
            <a:lvl1pPr>
              <a:defRPr b="0" i="0">
                <a:solidFill>
                  <a:schemeClr val="tx1"/>
                </a:solidFill>
              </a:defRPr>
            </a:lvl1pPr>
          </a:lstStyle>
          <a:p>
            <a:r>
              <a:rPr lang="en-GB" dirty="0"/>
              <a:t>|     Title of the presentation</a:t>
            </a:r>
          </a:p>
        </p:txBody>
      </p:sp>
      <p:sp>
        <p:nvSpPr>
          <p:cNvPr id="4" name="Slide Number Placeholder 3"/>
          <p:cNvSpPr>
            <a:spLocks noGrp="1"/>
          </p:cNvSpPr>
          <p:nvPr>
            <p:ph type="sldNum" sz="quarter" idx="21"/>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015747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b="0" i="0">
                <a:solidFill>
                  <a:schemeClr val="tx1"/>
                </a:solidFill>
              </a:defRPr>
            </a:lvl1pPr>
          </a:lstStyle>
          <a:p>
            <a:fld id="{99262F6C-3198-4C0D-9FD3-A522B66D4040}" type="datetime1">
              <a:rPr lang="en-GB" smtClean="0"/>
              <a:pPr/>
              <a:t>08/10/2025</a:t>
            </a:fld>
            <a:endParaRPr lang="en-GB" dirty="0"/>
          </a:p>
        </p:txBody>
      </p:sp>
      <p:sp>
        <p:nvSpPr>
          <p:cNvPr id="8" name="Footer Placeholder 7"/>
          <p:cNvSpPr>
            <a:spLocks noGrp="1"/>
          </p:cNvSpPr>
          <p:nvPr>
            <p:ph type="ftr" sz="quarter" idx="31"/>
          </p:nvPr>
        </p:nvSpPr>
        <p:spPr bwMode="gray"/>
        <p:txBody>
          <a:bodyPr/>
          <a:lstStyle>
            <a:lvl1pPr>
              <a:defRPr b="0" i="0">
                <a:solidFill>
                  <a:schemeClr val="tx1"/>
                </a:solidFill>
              </a:defRPr>
            </a:lvl1pPr>
          </a:lstStyle>
          <a:p>
            <a:r>
              <a:rPr lang="en-GB" dirty="0"/>
              <a:t>|     Title of the presentation</a:t>
            </a:r>
          </a:p>
        </p:txBody>
      </p:sp>
      <p:sp>
        <p:nvSpPr>
          <p:cNvPr id="9" name="Slide Number Placeholder 8"/>
          <p:cNvSpPr>
            <a:spLocks noGrp="1"/>
          </p:cNvSpPr>
          <p:nvPr>
            <p:ph type="sldNum" sz="quarter" idx="32"/>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solidFill>
                <a:schemeClr val="tx1"/>
              </a:solidFill>
              <a:latin typeface="Calibri" panose="020F0502020204030204" pitchFamily="34" charset="0"/>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3517460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b="0" i="0">
                <a:solidFill>
                  <a:schemeClr val="tx1"/>
                </a:solidFill>
              </a:defRPr>
            </a:lvl1pPr>
          </a:lstStyle>
          <a:p>
            <a:fld id="{7BA931E1-7FC2-4DBD-9F66-3D1575A3F79C}" type="datetime1">
              <a:rPr lang="en-GB" smtClean="0"/>
              <a:pPr/>
              <a:t>08/10/2025</a:t>
            </a:fld>
            <a:endParaRPr lang="en-GB" dirty="0"/>
          </a:p>
        </p:txBody>
      </p:sp>
      <p:sp>
        <p:nvSpPr>
          <p:cNvPr id="4" name="Footer Placeholder 3"/>
          <p:cNvSpPr>
            <a:spLocks noGrp="1"/>
          </p:cNvSpPr>
          <p:nvPr>
            <p:ph type="ftr" sz="quarter" idx="11"/>
          </p:nvPr>
        </p:nvSpPr>
        <p:spPr bwMode="invGray"/>
        <p:txBody>
          <a:bodyPr/>
          <a:lstStyle>
            <a:lvl1pPr>
              <a:defRPr b="0" i="0">
                <a:solidFill>
                  <a:schemeClr val="tx1"/>
                </a:solidFill>
              </a:defRPr>
            </a:lvl1pPr>
          </a:lstStyle>
          <a:p>
            <a:r>
              <a:rPr lang="en-GB" dirty="0"/>
              <a:t>|     Title of the presentation</a:t>
            </a:r>
          </a:p>
        </p:txBody>
      </p:sp>
      <p:sp>
        <p:nvSpPr>
          <p:cNvPr id="5" name="Slide Number Placeholder 4"/>
          <p:cNvSpPr>
            <a:spLocks noGrp="1"/>
          </p:cNvSpPr>
          <p:nvPr>
            <p:ph type="sldNum" sz="quarter" idx="12"/>
          </p:nvPr>
        </p:nvSpPr>
        <p:spPr bwMode="inv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410613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content (country chapter)">
    <p:spTree>
      <p:nvGrpSpPr>
        <p:cNvPr id="1" name=""/>
        <p:cNvGrpSpPr/>
        <p:nvPr/>
      </p:nvGrpSpPr>
      <p:grpSpPr>
        <a:xfrm>
          <a:off x="0" y="0"/>
          <a:ext cx="0" cy="0"/>
          <a:chOff x="0" y="0"/>
          <a:chExt cx="0" cy="0"/>
        </a:xfrm>
      </p:grpSpPr>
      <p:sp>
        <p:nvSpPr>
          <p:cNvPr id="4" name="Title Placeholder 27">
            <a:extLst>
              <a:ext uri="{FF2B5EF4-FFF2-40B4-BE49-F238E27FC236}">
                <a16:creationId xmlns:a16="http://schemas.microsoft.com/office/drawing/2014/main" id="{B8BE6852-6DC4-6E3B-A3FE-7199B53F923F}"/>
              </a:ext>
            </a:extLst>
          </p:cNvPr>
          <p:cNvSpPr>
            <a:spLocks noGrp="1"/>
          </p:cNvSpPr>
          <p:nvPr>
            <p:ph type="title" hasCustomPrompt="1"/>
          </p:nvPr>
        </p:nvSpPr>
        <p:spPr>
          <a:xfrm>
            <a:off x="1067983" y="709845"/>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9" name="Picture 8">
            <a:extLst>
              <a:ext uri="{FF2B5EF4-FFF2-40B4-BE49-F238E27FC236}">
                <a16:creationId xmlns:a16="http://schemas.microsoft.com/office/drawing/2014/main" id="{1403C82A-2412-CAE4-05EA-9A85B523E8BD}"/>
              </a:ext>
            </a:extLst>
          </p:cNvPr>
          <p:cNvPicPr>
            <a:picLocks noChangeAspect="1"/>
          </p:cNvPicPr>
          <p:nvPr userDrawn="1"/>
        </p:nvPicPr>
        <p:blipFill>
          <a:blip r:embed="rId2"/>
          <a:stretch>
            <a:fillRect/>
          </a:stretch>
        </p:blipFill>
        <p:spPr>
          <a:xfrm>
            <a:off x="1067982" y="1278230"/>
            <a:ext cx="10056033" cy="84226"/>
          </a:xfrm>
          <a:prstGeom prst="rect">
            <a:avLst/>
          </a:prstGeom>
        </p:spPr>
      </p:pic>
    </p:spTree>
    <p:extLst>
      <p:ext uri="{BB962C8B-B14F-4D97-AF65-F5344CB8AC3E}">
        <p14:creationId xmlns:p14="http://schemas.microsoft.com/office/powerpoint/2010/main" val="105581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i="0">
                <a:solidFill>
                  <a:schemeClr val="tx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0" i="0" spc="0" baseline="0">
                <a:solidFill>
                  <a:schemeClr val="tx2"/>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b="0" i="0">
                <a:solidFill>
                  <a:schemeClr val="tx2"/>
                </a:solidFill>
                <a:latin typeface="Calibri" panose="020F0502020204030204" pitchFamily="34" charset="0"/>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126340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610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latin typeface="Calibri" panose="020F0502020204030204"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Calibri" panose="020F0502020204030204" pitchFamily="34" charset="0"/>
                <a:cs typeface="Tahoma" pitchFamily="34" charset="0"/>
              </a:defRPr>
            </a:lvl1pPr>
            <a:lvl2pPr>
              <a:defRPr sz="2400" b="0" i="0">
                <a:latin typeface="Calibri" panose="020F0502020204030204" pitchFamily="34" charset="0"/>
                <a:cs typeface="Tahoma" pitchFamily="34" charset="0"/>
              </a:defRPr>
            </a:lvl2pPr>
            <a:lvl3pPr>
              <a:defRPr sz="2400" b="0" i="0">
                <a:latin typeface="Calibri" panose="020F0502020204030204" pitchFamily="34" charset="0"/>
                <a:cs typeface="Tahoma" pitchFamily="34" charset="0"/>
              </a:defRPr>
            </a:lvl3pPr>
            <a:lvl4pPr>
              <a:defRPr sz="2000" b="0" i="0">
                <a:latin typeface="Calibri" panose="020F0502020204030204" pitchFamily="34" charset="0"/>
                <a:cs typeface="Tahoma" pitchFamily="34" charset="0"/>
              </a:defRPr>
            </a:lvl4pPr>
            <a:lvl5pPr>
              <a:defRPr sz="2000" b="0" i="0">
                <a:latin typeface="Calibri" panose="020F0502020204030204" pitchFamily="34" charset="0"/>
                <a:cs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7736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4418" y="1500205"/>
            <a:ext cx="5329767"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7384" y="1500205"/>
            <a:ext cx="5331883"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6438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b="0" i="0">
                <a:latin typeface="Calibri" panose="020F0502020204030204" pitchFamily="34" charset="0"/>
              </a:defRPr>
            </a:lvl1pPr>
          </a:lstStyle>
          <a:p>
            <a:pPr defTabSz="457200">
              <a:buClrTx/>
              <a:buFontTx/>
              <a:buNone/>
              <a:defRPr/>
            </a:pPr>
            <a:fld id="{98F2AE24-6C3D-4363-8DA8-E9E849065A01}" type="datetime1">
              <a:rPr lang="en-GB" kern="1200" smtClean="0">
                <a:solidFill>
                  <a:prstClr val="black"/>
                </a:solidFill>
                <a:ea typeface="+mn-ea"/>
              </a:rPr>
              <a:pPr defTabSz="457200">
                <a:buClrTx/>
                <a:buFontTx/>
                <a:buNone/>
                <a:defRPr/>
              </a:pPr>
              <a:t>08/10/2025</a:t>
            </a:fld>
            <a:endParaRPr lang="en-GB" kern="1200" dirty="0">
              <a:solidFill>
                <a:prstClr val="black"/>
              </a:solidFill>
              <a:ea typeface="+mn-ea"/>
            </a:endParaRPr>
          </a:p>
        </p:txBody>
      </p:sp>
      <p:sp>
        <p:nvSpPr>
          <p:cNvPr id="4" name="Footer Placeholder 3"/>
          <p:cNvSpPr>
            <a:spLocks noGrp="1"/>
          </p:cNvSpPr>
          <p:nvPr>
            <p:ph type="ftr" sz="quarter" idx="11"/>
          </p:nvPr>
        </p:nvSpPr>
        <p:spPr bwMode="gray"/>
        <p:txBody>
          <a:bodyPr/>
          <a:lstStyle>
            <a:lvl1pPr>
              <a:defRPr b="0" i="0">
                <a:latin typeface="Calibri" panose="020F0502020204030204" pitchFamily="34" charset="0"/>
              </a:defRPr>
            </a:lvl1pPr>
          </a:lstStyle>
          <a:p>
            <a:pPr defTabSz="457200">
              <a:buClrTx/>
              <a:buFontTx/>
              <a:buNone/>
              <a:defRPr/>
            </a:pPr>
            <a:r>
              <a:rPr lang="en-GB" kern="1200" dirty="0">
                <a:solidFill>
                  <a:prstClr val="black"/>
                </a:solidFill>
                <a:ea typeface="+mn-ea"/>
              </a:rPr>
              <a:t>|     Title of the presentation</a:t>
            </a:r>
          </a:p>
        </p:txBody>
      </p:sp>
      <p:sp>
        <p:nvSpPr>
          <p:cNvPr id="5" name="Slide Number Placeholder 4"/>
          <p:cNvSpPr>
            <a:spLocks noGrp="1"/>
          </p:cNvSpPr>
          <p:nvPr>
            <p:ph type="sldNum" sz="quarter" idx="12"/>
          </p:nvPr>
        </p:nvSpPr>
        <p:spPr bwMode="gray">
          <a:xfrm>
            <a:off x="10422673" y="6588208"/>
            <a:ext cx="1283691" cy="180000"/>
          </a:xfrm>
        </p:spPr>
        <p:txBody>
          <a:bodyPr/>
          <a:lstStyle>
            <a:lvl1pPr>
              <a:defRPr sz="1600" b="0" i="0">
                <a:latin typeface="Calibri" panose="020F0502020204030204" pitchFamily="34" charset="0"/>
              </a:defRPr>
            </a:lvl1pPr>
          </a:lstStyle>
          <a:p>
            <a:pPr defTabSz="457200">
              <a:buClrTx/>
              <a:buFontTx/>
              <a:buNone/>
              <a:defRPr/>
            </a:pPr>
            <a:fld id="{A74CE0EA-F3B5-4684-BA10-C594598FDB9C}" type="slidenum">
              <a:rPr lang="en-GB" kern="1200" smtClean="0">
                <a:solidFill>
                  <a:prstClr val="black"/>
                </a:solidFill>
                <a:ea typeface="+mn-ea"/>
              </a:rPr>
              <a:pPr defTabSz="457200">
                <a:buClrTx/>
                <a:buFontTx/>
                <a:buNone/>
                <a:defRPr/>
              </a:pPr>
              <a:t>‹#›</a:t>
            </a:fld>
            <a:endParaRPr lang="en-GB" kern="1200" dirty="0">
              <a:solidFill>
                <a:prstClr val="black"/>
              </a:solidFill>
              <a:ea typeface="+mn-ea"/>
            </a:endParaRPr>
          </a:p>
        </p:txBody>
      </p:sp>
      <p:sp>
        <p:nvSpPr>
          <p:cNvPr id="12" name="Text Placeholder 7"/>
          <p:cNvSpPr>
            <a:spLocks noGrp="1"/>
          </p:cNvSpPr>
          <p:nvPr>
            <p:ph type="body" sz="quarter" idx="21" hasCustomPrompt="1"/>
          </p:nvPr>
        </p:nvSpPr>
        <p:spPr bwMode="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0" name="Text Placeholder 7"/>
          <p:cNvSpPr>
            <a:spLocks noGrp="1"/>
          </p:cNvSpPr>
          <p:nvPr>
            <p:ph type="body" sz="quarter" idx="13" hasCustomPrompt="1"/>
          </p:nvPr>
        </p:nvSpPr>
        <p:spPr bwMode="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836680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b="0" i="0">
                <a:solidFill>
                  <a:schemeClr val="tx2"/>
                </a:solidFill>
                <a:latin typeface="Calibri" panose="020F0502020204030204" pitchFamily="34" charset="0"/>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i="0">
                <a:solidFill>
                  <a:schemeClr val="tx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0" i="0" spc="0" baseline="0">
                <a:solidFill>
                  <a:schemeClr val="tx2"/>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i="0">
                <a:solidFill>
                  <a:schemeClr val="bg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6597060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lvl1pPr>
              <a:defRPr b="0" i="0"/>
            </a:lvl1pPr>
          </a:lstStyle>
          <a:p>
            <a:fld id="{DCD9F9BF-D269-4020-816F-460E917B7A74}" type="datetime1">
              <a:rPr lang="en-GB" smtClean="0"/>
              <a:pPr/>
              <a:t>08/10/2025</a:t>
            </a:fld>
            <a:endParaRPr lang="en-GB" dirty="0"/>
          </a:p>
        </p:txBody>
      </p:sp>
      <p:sp>
        <p:nvSpPr>
          <p:cNvPr id="5" name="Footer Placeholder 4"/>
          <p:cNvSpPr>
            <a:spLocks noGrp="1"/>
          </p:cNvSpPr>
          <p:nvPr>
            <p:ph type="ftr" sz="quarter" idx="15"/>
          </p:nvPr>
        </p:nvSpPr>
        <p:spPr bwMode="invGray"/>
        <p:txBody>
          <a:bodyPr/>
          <a:lstStyle>
            <a:lvl1pPr>
              <a:defRPr b="0" i="0"/>
            </a:lvl1pPr>
          </a:lstStyle>
          <a:p>
            <a:r>
              <a:rPr lang="en-GB" dirty="0"/>
              <a:t>|     Title of the presentation</a:t>
            </a:r>
          </a:p>
        </p:txBody>
      </p:sp>
      <p:sp>
        <p:nvSpPr>
          <p:cNvPr id="6" name="Slide Number Placeholder 5"/>
          <p:cNvSpPr>
            <a:spLocks noGrp="1"/>
          </p:cNvSpPr>
          <p:nvPr>
            <p:ph type="sldNum" sz="quarter" idx="16"/>
          </p:nvPr>
        </p:nvSpPr>
        <p:spPr bwMode="invGray"/>
        <p:txBody>
          <a:bodyPr/>
          <a:lstStyle>
            <a:lvl1pPr>
              <a:defRPr b="0" i="0"/>
            </a:lvl1pPr>
          </a:lstStyle>
          <a:p>
            <a:fld id="{A74CE0EA-F3B5-4684-BA10-C594598FDB9C}" type="slidenum">
              <a:rPr lang="en-GB" smtClean="0"/>
              <a:pPr/>
              <a:t>‹#›</a:t>
            </a:fld>
            <a:endParaRPr lang="en-GB" dirty="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204985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lvl1pPr>
              <a:defRPr b="0" i="0"/>
            </a:lvl1pPr>
          </a:lstStyle>
          <a:p>
            <a:fld id="{39CDCE64-EE06-4559-BA59-FD6059702EC4}"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3263128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167802BA-8623-48AE-9924-9F5F6790139C}"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Tree>
    <p:extLst>
      <p:ext uri="{BB962C8B-B14F-4D97-AF65-F5344CB8AC3E}">
        <p14:creationId xmlns:p14="http://schemas.microsoft.com/office/powerpoint/2010/main" val="3191508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035824F7-C870-482C-80C0-AFECF2DA260C}"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Tree>
    <p:extLst>
      <p:ext uri="{BB962C8B-B14F-4D97-AF65-F5344CB8AC3E}">
        <p14:creationId xmlns:p14="http://schemas.microsoft.com/office/powerpoint/2010/main" val="4198832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2D63445A-CC26-5003-ADB4-E4DD8130CF87}"/>
              </a:ext>
            </a:extLst>
          </p:cNvPr>
          <p:cNvSpPr>
            <a:spLocks noGrp="1"/>
          </p:cNvSpPr>
          <p:nvPr>
            <p:ph type="title" hasCustomPrompt="1"/>
          </p:nvPr>
        </p:nvSpPr>
        <p:spPr>
          <a:xfrm>
            <a:off x="1067983" y="709845"/>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sp>
        <p:nvSpPr>
          <p:cNvPr id="4" name="Content Placeholder 2">
            <a:extLst>
              <a:ext uri="{FF2B5EF4-FFF2-40B4-BE49-F238E27FC236}">
                <a16:creationId xmlns:a16="http://schemas.microsoft.com/office/drawing/2014/main" id="{2BFF3E94-3F6A-E489-2D98-9599BBAC988C}"/>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0E516B47-F3D6-481B-D9D6-5E0960FE84A5}"/>
              </a:ext>
            </a:extLst>
          </p:cNvPr>
          <p:cNvPicPr>
            <a:picLocks noChangeAspect="1"/>
          </p:cNvPicPr>
          <p:nvPr userDrawn="1"/>
        </p:nvPicPr>
        <p:blipFill>
          <a:blip r:embed="rId2"/>
          <a:stretch>
            <a:fillRect/>
          </a:stretch>
        </p:blipFill>
        <p:spPr>
          <a:xfrm>
            <a:off x="1067982" y="1278230"/>
            <a:ext cx="10056033" cy="84226"/>
          </a:xfrm>
          <a:prstGeom prst="rect">
            <a:avLst/>
          </a:prstGeom>
        </p:spPr>
      </p:pic>
    </p:spTree>
    <p:extLst>
      <p:ext uri="{BB962C8B-B14F-4D97-AF65-F5344CB8AC3E}">
        <p14:creationId xmlns:p14="http://schemas.microsoft.com/office/powerpoint/2010/main" val="3056791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BBB6CCEC-3D0A-48BE-9958-590F11C39C0A}"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1414781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lvl1pPr>
              <a:defRPr b="0" i="0"/>
            </a:lvl1pPr>
          </a:lstStyle>
          <a:p>
            <a:fld id="{414CCF51-8078-42ED-9407-7F055975162E}" type="datetime1">
              <a:rPr lang="en-GB" smtClean="0"/>
              <a:pPr/>
              <a:t>08/10/2025</a:t>
            </a:fld>
            <a:endParaRPr lang="en-GB" dirty="0"/>
          </a:p>
        </p:txBody>
      </p:sp>
      <p:sp>
        <p:nvSpPr>
          <p:cNvPr id="9" name="Footer Placeholder 8"/>
          <p:cNvSpPr>
            <a:spLocks noGrp="1"/>
          </p:cNvSpPr>
          <p:nvPr>
            <p:ph type="ftr" sz="quarter" idx="19"/>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2160117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0" i="0">
                <a:solidFill>
                  <a:schemeClr val="bg1"/>
                </a:solidFill>
                <a:latin typeface="Calibri" panose="020F0502020204030204" pitchFamily="34" charset="0"/>
              </a:defRPr>
            </a:lvl1pPr>
            <a:lvl2pPr>
              <a:buClr>
                <a:schemeClr val="bg1"/>
              </a:buClr>
              <a:defRPr sz="1400" b="0" i="0">
                <a:solidFill>
                  <a:schemeClr val="bg1"/>
                </a:solidFill>
                <a:latin typeface="Calibri" panose="020F0502020204030204" pitchFamily="34" charset="0"/>
              </a:defRPr>
            </a:lvl2pPr>
            <a:lvl3pPr>
              <a:buClr>
                <a:schemeClr val="bg1"/>
              </a:buClr>
              <a:defRPr sz="1400" b="0" i="0">
                <a:solidFill>
                  <a:schemeClr val="bg1"/>
                </a:solidFill>
                <a:latin typeface="Calibri" panose="020F0502020204030204" pitchFamily="34" charset="0"/>
              </a:defRPr>
            </a:lvl3pPr>
            <a:lvl4pPr>
              <a:buClr>
                <a:schemeClr val="bg1"/>
              </a:buClr>
              <a:defRPr sz="1400" b="0" i="0">
                <a:solidFill>
                  <a:schemeClr val="bg1"/>
                </a:solidFill>
                <a:latin typeface="Calibri" panose="020F0502020204030204" pitchFamily="34" charset="0"/>
              </a:defRPr>
            </a:lvl4pPr>
            <a:lvl5pPr>
              <a:buClr>
                <a:schemeClr val="bg1"/>
              </a:buClr>
              <a:defRPr sz="1400" b="0" i="0">
                <a:solidFill>
                  <a:schemeClr val="bg1"/>
                </a:solidFill>
                <a:latin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lvl1pPr>
              <a:defRPr b="0" i="0"/>
            </a:lvl1pPr>
          </a:lstStyle>
          <a:p>
            <a:fld id="{B5CB8422-2CBD-43EC-AF21-8B33A2ACAA82}" type="datetime1">
              <a:rPr lang="en-GB" smtClean="0"/>
              <a:pPr/>
              <a:t>08/10/2025</a:t>
            </a:fld>
            <a:endParaRPr lang="en-GB" dirty="0"/>
          </a:p>
        </p:txBody>
      </p:sp>
      <p:sp>
        <p:nvSpPr>
          <p:cNvPr id="9" name="Footer Placeholder 8"/>
          <p:cNvSpPr>
            <a:spLocks noGrp="1"/>
          </p:cNvSpPr>
          <p:nvPr>
            <p:ph type="ftr" sz="quarter" idx="19"/>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3213661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lvl1pPr>
              <a:defRPr b="0" i="0"/>
            </a:lvl1pPr>
          </a:lstStyle>
          <a:p>
            <a:fld id="{6C135116-9A9A-47DA-A114-676E0C1FD8BF}" type="datetime1">
              <a:rPr lang="en-GB" smtClean="0"/>
              <a:pPr/>
              <a:t>08/10/2025</a:t>
            </a:fld>
            <a:endParaRPr lang="en-GB" dirty="0"/>
          </a:p>
        </p:txBody>
      </p:sp>
      <p:sp>
        <p:nvSpPr>
          <p:cNvPr id="4" name="Footer Placeholder 3"/>
          <p:cNvSpPr>
            <a:spLocks noGrp="1"/>
          </p:cNvSpPr>
          <p:nvPr>
            <p:ph type="ftr" sz="quarter" idx="19"/>
          </p:nvPr>
        </p:nvSpPr>
        <p:spPr bwMode="invGray"/>
        <p:txBody>
          <a:bodyPr/>
          <a:lstStyle>
            <a:lvl1pPr>
              <a:defRPr b="0" i="0"/>
            </a:lvl1pPr>
          </a:lstStyle>
          <a:p>
            <a:r>
              <a:rPr lang="en-GB" dirty="0"/>
              <a:t>|     Title of the presentation</a:t>
            </a:r>
          </a:p>
        </p:txBody>
      </p:sp>
      <p:sp>
        <p:nvSpPr>
          <p:cNvPr id="5" name="Slide Number Placeholder 4"/>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805668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b="0" i="0">
                <a:solidFill>
                  <a:schemeClr val="tx1"/>
                </a:solidFill>
              </a:defRPr>
            </a:lvl1pPr>
          </a:lstStyle>
          <a:p>
            <a:fld id="{AD0CC27D-0020-48D4-9B6C-9E6EA0640D93}" type="datetime1">
              <a:rPr lang="en-GB" smtClean="0"/>
              <a:pPr/>
              <a:t>08/10/2025</a:t>
            </a:fld>
            <a:endParaRPr lang="en-GB" dirty="0"/>
          </a:p>
        </p:txBody>
      </p:sp>
      <p:sp>
        <p:nvSpPr>
          <p:cNvPr id="19" name="Footer Placeholder 18"/>
          <p:cNvSpPr>
            <a:spLocks noGrp="1"/>
          </p:cNvSpPr>
          <p:nvPr>
            <p:ph type="ftr" sz="quarter" idx="15"/>
          </p:nvPr>
        </p:nvSpPr>
        <p:spPr bwMode="invGray">
          <a:noFill/>
        </p:spPr>
        <p:txBody>
          <a:bodyPr/>
          <a:lstStyle>
            <a:lvl1pPr>
              <a:defRPr b="0" i="0"/>
            </a:lvl1pPr>
          </a:lstStyle>
          <a:p>
            <a:r>
              <a:rPr lang="en-GB" dirty="0"/>
              <a:t>|     Title of the presentation</a:t>
            </a:r>
          </a:p>
        </p:txBody>
      </p:sp>
      <p:sp>
        <p:nvSpPr>
          <p:cNvPr id="20" name="Slide Number Placeholder 19"/>
          <p:cNvSpPr>
            <a:spLocks noGrp="1"/>
          </p:cNvSpPr>
          <p:nvPr>
            <p:ph type="sldNum" sz="quarter" idx="16"/>
          </p:nvPr>
        </p:nvSpPr>
        <p:spPr bwMode="invGray">
          <a:noFill/>
        </p:spPr>
        <p:txBody>
          <a:bodyPr/>
          <a:lstStyle>
            <a:lvl1pPr>
              <a:defRPr b="0" i="0"/>
            </a:lvl1pPr>
          </a:lstStyle>
          <a:p>
            <a:fld id="{A74CE0EA-F3B5-4684-BA10-C594598FDB9C}" type="slidenum">
              <a:rPr lang="en-GB" smtClean="0"/>
              <a:pPr/>
              <a:t>‹#›</a:t>
            </a:fld>
            <a:endParaRPr lang="en-GB" dirty="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0" i="0">
                <a:solidFill>
                  <a:schemeClr val="tx1"/>
                </a:solidFill>
                <a:latin typeface="Calibri" panose="020F0502020204030204" pitchFamily="34" charset="0"/>
              </a:defRPr>
            </a:lvl1pPr>
            <a:lvl2pPr>
              <a:lnSpc>
                <a:spcPct val="110000"/>
              </a:lnSpc>
              <a:defRPr sz="1400" b="0" i="0">
                <a:solidFill>
                  <a:schemeClr val="tx1"/>
                </a:solidFill>
                <a:latin typeface="Calibri" panose="020F0502020204030204" pitchFamily="34" charset="0"/>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657852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0" i="0">
                <a:solidFill>
                  <a:schemeClr val="bg1"/>
                </a:solidFill>
                <a:latin typeface="Calibri" panose="020F0502020204030204" pitchFamily="34" charset="0"/>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b="0" i="0">
                <a:solidFill>
                  <a:schemeClr val="tx1"/>
                </a:solidFill>
              </a:defRPr>
            </a:lvl1pPr>
          </a:lstStyle>
          <a:p>
            <a:fld id="{A68D69CF-73BC-4E26-B56A-FEC2ABB77ED4}" type="datetime1">
              <a:rPr lang="en-GB" smtClean="0"/>
              <a:pPr/>
              <a:t>08/10/2025</a:t>
            </a:fld>
            <a:endParaRPr lang="en-GB" dirty="0"/>
          </a:p>
        </p:txBody>
      </p:sp>
      <p:sp>
        <p:nvSpPr>
          <p:cNvPr id="3" name="Footer Placeholder 2"/>
          <p:cNvSpPr>
            <a:spLocks noGrp="1"/>
          </p:cNvSpPr>
          <p:nvPr>
            <p:ph type="ftr" sz="quarter" idx="20"/>
          </p:nvPr>
        </p:nvSpPr>
        <p:spPr bwMode="gray"/>
        <p:txBody>
          <a:bodyPr/>
          <a:lstStyle>
            <a:lvl1pPr>
              <a:defRPr b="0" i="0">
                <a:solidFill>
                  <a:schemeClr val="tx1"/>
                </a:solidFill>
              </a:defRPr>
            </a:lvl1pPr>
          </a:lstStyle>
          <a:p>
            <a:r>
              <a:rPr lang="en-GB" dirty="0"/>
              <a:t>|     Title of the presentation</a:t>
            </a:r>
          </a:p>
        </p:txBody>
      </p:sp>
      <p:sp>
        <p:nvSpPr>
          <p:cNvPr id="4" name="Slide Number Placeholder 3"/>
          <p:cNvSpPr>
            <a:spLocks noGrp="1"/>
          </p:cNvSpPr>
          <p:nvPr>
            <p:ph type="sldNum" sz="quarter" idx="21"/>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70334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b="0" i="0">
                <a:solidFill>
                  <a:schemeClr val="tx1"/>
                </a:solidFill>
              </a:defRPr>
            </a:lvl1pPr>
          </a:lstStyle>
          <a:p>
            <a:fld id="{99262F6C-3198-4C0D-9FD3-A522B66D4040}" type="datetime1">
              <a:rPr lang="en-GB" smtClean="0"/>
              <a:pPr/>
              <a:t>08/10/2025</a:t>
            </a:fld>
            <a:endParaRPr lang="en-GB" dirty="0"/>
          </a:p>
        </p:txBody>
      </p:sp>
      <p:sp>
        <p:nvSpPr>
          <p:cNvPr id="8" name="Footer Placeholder 7"/>
          <p:cNvSpPr>
            <a:spLocks noGrp="1"/>
          </p:cNvSpPr>
          <p:nvPr>
            <p:ph type="ftr" sz="quarter" idx="31"/>
          </p:nvPr>
        </p:nvSpPr>
        <p:spPr bwMode="gray"/>
        <p:txBody>
          <a:bodyPr/>
          <a:lstStyle>
            <a:lvl1pPr>
              <a:defRPr b="0" i="0">
                <a:solidFill>
                  <a:schemeClr val="tx1"/>
                </a:solidFill>
              </a:defRPr>
            </a:lvl1pPr>
          </a:lstStyle>
          <a:p>
            <a:r>
              <a:rPr lang="en-GB" dirty="0"/>
              <a:t>|     Title of the presentation</a:t>
            </a:r>
          </a:p>
        </p:txBody>
      </p:sp>
      <p:sp>
        <p:nvSpPr>
          <p:cNvPr id="9" name="Slide Number Placeholder 8"/>
          <p:cNvSpPr>
            <a:spLocks noGrp="1"/>
          </p:cNvSpPr>
          <p:nvPr>
            <p:ph type="sldNum" sz="quarter" idx="32"/>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solidFill>
                <a:schemeClr val="tx1"/>
              </a:solidFill>
              <a:latin typeface="Calibri" panose="020F0502020204030204" pitchFamily="34" charset="0"/>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3528869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b="0" i="0">
                <a:solidFill>
                  <a:schemeClr val="tx1"/>
                </a:solidFill>
              </a:defRPr>
            </a:lvl1pPr>
          </a:lstStyle>
          <a:p>
            <a:fld id="{7BA931E1-7FC2-4DBD-9F66-3D1575A3F79C}" type="datetime1">
              <a:rPr lang="en-GB" smtClean="0"/>
              <a:pPr/>
              <a:t>08/10/2025</a:t>
            </a:fld>
            <a:endParaRPr lang="en-GB" dirty="0"/>
          </a:p>
        </p:txBody>
      </p:sp>
      <p:sp>
        <p:nvSpPr>
          <p:cNvPr id="4" name="Footer Placeholder 3"/>
          <p:cNvSpPr>
            <a:spLocks noGrp="1"/>
          </p:cNvSpPr>
          <p:nvPr>
            <p:ph type="ftr" sz="quarter" idx="11"/>
          </p:nvPr>
        </p:nvSpPr>
        <p:spPr bwMode="invGray"/>
        <p:txBody>
          <a:bodyPr/>
          <a:lstStyle>
            <a:lvl1pPr>
              <a:defRPr b="0" i="0">
                <a:solidFill>
                  <a:schemeClr val="tx1"/>
                </a:solidFill>
              </a:defRPr>
            </a:lvl1pPr>
          </a:lstStyle>
          <a:p>
            <a:r>
              <a:rPr lang="en-GB" dirty="0"/>
              <a:t>|     Title of the presentation</a:t>
            </a:r>
          </a:p>
        </p:txBody>
      </p:sp>
      <p:sp>
        <p:nvSpPr>
          <p:cNvPr id="5" name="Slide Number Placeholder 4"/>
          <p:cNvSpPr>
            <a:spLocks noGrp="1"/>
          </p:cNvSpPr>
          <p:nvPr>
            <p:ph type="sldNum" sz="quarter" idx="12"/>
          </p:nvPr>
        </p:nvSpPr>
        <p:spPr bwMode="inv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1849382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i="0">
                <a:solidFill>
                  <a:schemeClr val="tx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0" i="0" spc="0" baseline="0">
                <a:solidFill>
                  <a:schemeClr val="tx2"/>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b="0" i="0">
                <a:solidFill>
                  <a:schemeClr val="tx2"/>
                </a:solidFill>
                <a:latin typeface="Calibri" panose="020F0502020204030204" pitchFamily="34" charset="0"/>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098149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788">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5" y="4482007"/>
            <a:ext cx="12191999" cy="1655999"/>
          </a:xfrm>
          <a:solidFill>
            <a:schemeClr val="tx2"/>
          </a:solidFill>
        </p:spPr>
        <p:txBody>
          <a:bodyPr lIns="468000" tIns="360000" rIns="360000" bIns="828000" anchor="b">
            <a:noAutofit/>
          </a:bodyPr>
          <a:lstStyle>
            <a:lvl1pPr marL="0" indent="0" algn="l">
              <a:lnSpc>
                <a:spcPct val="90000"/>
              </a:lnSpc>
              <a:buNone/>
              <a:defRPr sz="1350" b="0" i="0">
                <a:solidFill>
                  <a:schemeClr val="bg1"/>
                </a:solidFill>
                <a:latin typeface="Calibri" panose="020F0502020204030204" pitchFamily="34" charset="0"/>
                <a:cs typeface="Calibri" panose="020F050202020403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2363" b="0" i="0">
                <a:solidFill>
                  <a:schemeClr val="tx2"/>
                </a:solidFill>
                <a:latin typeface="Calibri" panose="020F0502020204030204" pitchFamily="34" charset="0"/>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563" b="0" i="0">
                <a:solidFill>
                  <a:schemeClr val="tx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900" b="0" i="0" spc="0" baseline="0">
                <a:solidFill>
                  <a:schemeClr val="tx2"/>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900" b="0" i="0">
                <a:solidFill>
                  <a:schemeClr val="bg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3"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0709084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wide">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F7428E6-CE4A-420E-CC78-8C3028E428FF}"/>
              </a:ext>
            </a:extLst>
          </p:cNvPr>
          <p:cNvSpPr/>
          <p:nvPr userDrawn="1"/>
        </p:nvSpPr>
        <p:spPr>
          <a:xfrm>
            <a:off x="1067983" y="1825625"/>
            <a:ext cx="10056033" cy="4124424"/>
          </a:xfrm>
          <a:prstGeom prst="roundRect">
            <a:avLst>
              <a:gd name="adj" fmla="val 2307"/>
            </a:avLst>
          </a:prstGeom>
          <a:solidFill>
            <a:schemeClr val="accent1">
              <a:lumMod val="20000"/>
              <a:lumOff val="80000"/>
              <a:alpha val="5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ontent Placeholder 2">
            <a:extLst>
              <a:ext uri="{FF2B5EF4-FFF2-40B4-BE49-F238E27FC236}">
                <a16:creationId xmlns:a16="http://schemas.microsoft.com/office/drawing/2014/main" id="{321FE5D1-CC20-DABB-0A17-FAF3DE00A77A}"/>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27">
            <a:extLst>
              <a:ext uri="{FF2B5EF4-FFF2-40B4-BE49-F238E27FC236}">
                <a16:creationId xmlns:a16="http://schemas.microsoft.com/office/drawing/2014/main" id="{40D94F27-4F8F-437D-A053-BE3C96C4D45A}"/>
              </a:ext>
            </a:extLst>
          </p:cNvPr>
          <p:cNvSpPr>
            <a:spLocks noGrp="1"/>
          </p:cNvSpPr>
          <p:nvPr>
            <p:ph type="title" hasCustomPrompt="1"/>
          </p:nvPr>
        </p:nvSpPr>
        <p:spPr>
          <a:xfrm>
            <a:off x="1067983" y="709845"/>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12" name="Picture 11">
            <a:extLst>
              <a:ext uri="{FF2B5EF4-FFF2-40B4-BE49-F238E27FC236}">
                <a16:creationId xmlns:a16="http://schemas.microsoft.com/office/drawing/2014/main" id="{AC7291BE-F28C-CDAE-0A53-05055C338F02}"/>
              </a:ext>
            </a:extLst>
          </p:cNvPr>
          <p:cNvPicPr>
            <a:picLocks noChangeAspect="1"/>
          </p:cNvPicPr>
          <p:nvPr userDrawn="1"/>
        </p:nvPicPr>
        <p:blipFill>
          <a:blip r:embed="rId2"/>
          <a:stretch>
            <a:fillRect/>
          </a:stretch>
        </p:blipFill>
        <p:spPr>
          <a:xfrm>
            <a:off x="1067982" y="1278230"/>
            <a:ext cx="10056033" cy="84226"/>
          </a:xfrm>
          <a:prstGeom prst="rect">
            <a:avLst/>
          </a:prstGeom>
        </p:spPr>
      </p:pic>
    </p:spTree>
    <p:extLst>
      <p:ext uri="{BB962C8B-B14F-4D97-AF65-F5344CB8AC3E}">
        <p14:creationId xmlns:p14="http://schemas.microsoft.com/office/powerpoint/2010/main" val="2795175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2"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lvl1pPr>
              <a:defRPr b="0" i="0"/>
            </a:lvl1pPr>
          </a:lstStyle>
          <a:p>
            <a:fld id="{B0274DEA-54AA-45EC-93DB-8A68BF43B741}" type="datetime1">
              <a:rPr lang="en-GB" smtClean="0"/>
              <a:pPr/>
              <a:t>08/10/2025</a:t>
            </a:fld>
            <a:endParaRPr lang="en-GB" dirty="0"/>
          </a:p>
        </p:txBody>
      </p:sp>
      <p:sp>
        <p:nvSpPr>
          <p:cNvPr id="5" name="Footer Placeholder 4"/>
          <p:cNvSpPr>
            <a:spLocks noGrp="1"/>
          </p:cNvSpPr>
          <p:nvPr>
            <p:ph type="ftr" sz="quarter" idx="15"/>
          </p:nvPr>
        </p:nvSpPr>
        <p:spPr bwMode="invGray"/>
        <p:txBody>
          <a:bodyPr/>
          <a:lstStyle>
            <a:lvl1pPr>
              <a:defRPr b="0" i="0"/>
            </a:lvl1pPr>
          </a:lstStyle>
          <a:p>
            <a:r>
              <a:rPr lang="en-GB" dirty="0"/>
              <a:t>|     Title of the presentation</a:t>
            </a:r>
          </a:p>
        </p:txBody>
      </p:sp>
      <p:sp>
        <p:nvSpPr>
          <p:cNvPr id="6" name="Slide Number Placeholder 5"/>
          <p:cNvSpPr>
            <a:spLocks noGrp="1"/>
          </p:cNvSpPr>
          <p:nvPr>
            <p:ph type="sldNum" sz="quarter" idx="16"/>
          </p:nvPr>
        </p:nvSpPr>
        <p:spPr bwMode="invGray"/>
        <p:txBody>
          <a:bodyPr/>
          <a:lstStyle>
            <a:lvl1pPr>
              <a:defRPr b="0" i="0"/>
            </a:lvl1pPr>
          </a:lstStyle>
          <a:p>
            <a:fld id="{A74CE0EA-F3B5-4684-BA10-C594598FDB9C}" type="slidenum">
              <a:rPr lang="en-GB" smtClean="0"/>
              <a:pPr/>
              <a:t>‹#›</a:t>
            </a:fld>
            <a:endParaRPr lang="en-GB" dirty="0"/>
          </a:p>
        </p:txBody>
      </p:sp>
      <p:sp>
        <p:nvSpPr>
          <p:cNvPr id="13" name="Text Placeholder 7"/>
          <p:cNvSpPr>
            <a:spLocks noGrp="1"/>
          </p:cNvSpPr>
          <p:nvPr>
            <p:ph type="body" sz="quarter" idx="21" hasCustomPrompt="1"/>
          </p:nvPr>
        </p:nvSpPr>
        <p:spPr bwMode="inv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7" name="Title 6"/>
          <p:cNvSpPr>
            <a:spLocks noGrp="1"/>
          </p:cNvSpPr>
          <p:nvPr>
            <p:ph type="title"/>
          </p:nvPr>
        </p:nvSpPr>
        <p:spPr bwMode="invGray">
          <a:xfrm>
            <a:off x="479999" y="359999"/>
            <a:ext cx="8160000" cy="720000"/>
          </a:xfrm>
        </p:spPr>
        <p:txBody>
          <a:bodyPr anchor="ctr"/>
          <a:lstStyle>
            <a:lvl1pPr>
              <a:defRPr/>
            </a:lvl1pPr>
          </a:lstStyle>
          <a:p>
            <a:r>
              <a:rPr lang="en-GB" noProof="0"/>
              <a:t>Click to edit Master title style</a:t>
            </a:r>
          </a:p>
        </p:txBody>
      </p:sp>
    </p:spTree>
    <p:extLst>
      <p:ext uri="{BB962C8B-B14F-4D97-AF65-F5344CB8AC3E}">
        <p14:creationId xmlns:p14="http://schemas.microsoft.com/office/powerpoint/2010/main" val="364094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lvl1pPr>
              <a:defRPr b="0" i="0"/>
            </a:lvl1pPr>
          </a:lstStyle>
          <a:p>
            <a:fld id="{E5E11F9E-8716-4FFD-B0A1-58591D973DE6}"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sz="1000"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1736403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FB678747-FF84-4E7F-A5DA-D642C6A137CF}"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
        <p:nvSpPr>
          <p:cNvPr id="25" name="Text Placeholder 5"/>
          <p:cNvSpPr>
            <a:spLocks noGrp="1"/>
          </p:cNvSpPr>
          <p:nvPr>
            <p:ph type="body" sz="quarter" idx="27"/>
          </p:nvPr>
        </p:nvSpPr>
        <p:spPr bwMode="invGray">
          <a:xfrm>
            <a:off x="480002" y="1800000"/>
            <a:ext cx="5472001" cy="252012"/>
          </a:xfrm>
          <a:solidFill>
            <a:srgbClr val="009CDE"/>
          </a:solidFill>
        </p:spPr>
        <p:txBody>
          <a:bodyPr vert="horz" lIns="72000" tIns="18000" rIns="72000" bIns="18000" rtlCol="0" anchor="ctr">
            <a:normAutofit/>
          </a:bodyPr>
          <a:lstStyle>
            <a:lvl1pPr>
              <a:defRPr lang="en-US" sz="788"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788" b="0" i="0" dirty="0">
                <a:solidFill>
                  <a:schemeClr val="bg1"/>
                </a:solidFill>
                <a:latin typeface="Calibri" panose="020F0502020204030204" pitchFamily="34" charset="0"/>
              </a:defRPr>
            </a:lvl1pPr>
          </a:lstStyle>
          <a:p>
            <a:pPr lvl="0"/>
            <a:r>
              <a:rPr lang="en-GB" noProof="0" dirty="0"/>
              <a:t>Edit Master text styles</a:t>
            </a:r>
          </a:p>
        </p:txBody>
      </p:sp>
    </p:spTree>
    <p:extLst>
      <p:ext uri="{BB962C8B-B14F-4D97-AF65-F5344CB8AC3E}">
        <p14:creationId xmlns:p14="http://schemas.microsoft.com/office/powerpoint/2010/main" val="3704650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789A76A7-6FDC-4B60-8906-8A4D5B7A72ED}"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788"/>
            </a:lvl1pPr>
            <a:lvl2pPr>
              <a:defRPr sz="788"/>
            </a:lvl2pPr>
            <a:lvl3pPr>
              <a:defRPr sz="788"/>
            </a:lvl3pPr>
            <a:lvl4pPr>
              <a:defRPr sz="788"/>
            </a:lvl4pPr>
            <a:lvl5pPr>
              <a:defRPr sz="788"/>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788"/>
            </a:lvl1pPr>
            <a:lvl2pPr>
              <a:defRPr sz="788"/>
            </a:lvl2pPr>
            <a:lvl3pPr>
              <a:defRPr sz="788"/>
            </a:lvl3pPr>
            <a:lvl4pPr>
              <a:defRPr sz="788"/>
            </a:lvl4pPr>
            <a:lvl5pPr>
              <a:defRPr sz="788"/>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80002" y="1800000"/>
            <a:ext cx="5472001" cy="252012"/>
          </a:xfrm>
          <a:solidFill>
            <a:srgbClr val="009CDE"/>
          </a:solidFill>
        </p:spPr>
        <p:txBody>
          <a:bodyPr vert="horz" lIns="72000" tIns="18000" rIns="72000" bIns="18000" rtlCol="0" anchor="ctr">
            <a:normAutofit/>
          </a:bodyPr>
          <a:lstStyle>
            <a:lvl1pPr>
              <a:defRPr lang="en-US" sz="788"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788" b="0" i="0" dirty="0">
                <a:solidFill>
                  <a:schemeClr val="bg1"/>
                </a:solidFill>
                <a:latin typeface="Calibri" panose="020F0502020204030204" pitchFamily="34" charset="0"/>
              </a:defRPr>
            </a:lvl1pPr>
          </a:lstStyle>
          <a:p>
            <a:pPr lvl="0"/>
            <a:r>
              <a:rPr lang="en-GB" noProof="0" dirty="0"/>
              <a:t>Edit Master text styles</a:t>
            </a:r>
          </a:p>
        </p:txBody>
      </p:sp>
      <p:sp>
        <p:nvSpPr>
          <p:cNvPr id="35"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788"/>
            </a:lvl1pPr>
            <a:lvl2pPr>
              <a:defRPr sz="788"/>
            </a:lvl2pPr>
            <a:lvl3pPr>
              <a:defRPr sz="788"/>
            </a:lvl3pPr>
            <a:lvl4pPr>
              <a:defRPr sz="788"/>
            </a:lvl4pPr>
            <a:lvl5pPr>
              <a:defRPr sz="788"/>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788"/>
            </a:lvl1pPr>
            <a:lvl2pPr>
              <a:defRPr sz="788"/>
            </a:lvl2pPr>
            <a:lvl3pPr>
              <a:defRPr sz="788"/>
            </a:lvl3pPr>
            <a:lvl4pPr>
              <a:defRPr sz="788"/>
            </a:lvl4pPr>
            <a:lvl5pPr>
              <a:defRPr sz="788"/>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80002" y="4039524"/>
            <a:ext cx="5472001" cy="252012"/>
          </a:xfrm>
          <a:solidFill>
            <a:srgbClr val="009CDE"/>
          </a:solidFill>
        </p:spPr>
        <p:txBody>
          <a:bodyPr vert="horz" lIns="72000" tIns="18000" rIns="72000" bIns="18000" rtlCol="0" anchor="ctr">
            <a:normAutofit/>
          </a:bodyPr>
          <a:lstStyle>
            <a:lvl1pPr>
              <a:defRPr lang="en-US" sz="788"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788" b="0" i="0" dirty="0">
                <a:solidFill>
                  <a:schemeClr val="bg1"/>
                </a:solidFill>
                <a:latin typeface="Calibri" panose="020F0502020204030204" pitchFamily="34" charset="0"/>
              </a:defRPr>
            </a:lvl1pPr>
          </a:lstStyle>
          <a:p>
            <a:pPr lvl="0"/>
            <a:r>
              <a:rPr lang="en-GB" noProof="0" dirty="0"/>
              <a:t>Edit Master text styles</a:t>
            </a:r>
          </a:p>
        </p:txBody>
      </p:sp>
    </p:spTree>
    <p:extLst>
      <p:ext uri="{BB962C8B-B14F-4D97-AF65-F5344CB8AC3E}">
        <p14:creationId xmlns:p14="http://schemas.microsoft.com/office/powerpoint/2010/main" val="1229505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950DD779-68E5-47DB-AB35-E92C93119F77}"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788"/>
            </a:lvl1pPr>
            <a:lvl2pPr>
              <a:defRPr sz="788"/>
            </a:lvl2pPr>
            <a:lvl3pPr>
              <a:defRPr sz="788"/>
            </a:lvl3pPr>
            <a:lvl4pPr>
              <a:defRPr sz="788"/>
            </a:lvl4pPr>
            <a:lvl5pPr>
              <a:defRPr sz="788"/>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788" b="0" i="0" dirty="0">
                <a:solidFill>
                  <a:schemeClr val="bg1"/>
                </a:solidFill>
                <a:latin typeface="Calibri" panose="020F0502020204030204" pitchFamily="34" charset="0"/>
              </a:defRPr>
            </a:lvl1pPr>
          </a:lstStyle>
          <a:p>
            <a:pPr lvl="0"/>
            <a:r>
              <a:rPr lang="en-GB" noProof="0" dirty="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788"/>
            </a:lvl1pPr>
            <a:lvl2pPr>
              <a:defRPr sz="788"/>
            </a:lvl2pPr>
            <a:lvl3pPr>
              <a:defRPr sz="788"/>
            </a:lvl3pPr>
            <a:lvl4pPr>
              <a:defRPr sz="788"/>
            </a:lvl4pPr>
            <a:lvl5pPr>
              <a:defRPr sz="788"/>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788" b="0" i="0" dirty="0">
                <a:solidFill>
                  <a:schemeClr val="bg1"/>
                </a:solidFill>
                <a:latin typeface="Calibri" panose="020F0502020204030204" pitchFamily="34" charset="0"/>
              </a:defRPr>
            </a:lvl1pPr>
          </a:lstStyle>
          <a:p>
            <a:pPr lvl="0"/>
            <a:r>
              <a:rPr lang="en-GB" noProof="0" dirty="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788"/>
            </a:lvl1pPr>
            <a:lvl2pPr>
              <a:defRPr sz="788"/>
            </a:lvl2pPr>
            <a:lvl3pPr>
              <a:defRPr sz="788"/>
            </a:lvl3pPr>
            <a:lvl4pPr>
              <a:defRPr sz="788"/>
            </a:lvl4pPr>
            <a:lvl5pPr>
              <a:defRPr sz="788"/>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788" b="0" i="0" dirty="0">
                <a:solidFill>
                  <a:schemeClr val="bg1"/>
                </a:solidFill>
                <a:latin typeface="Calibri" panose="020F0502020204030204" pitchFamily="34" charset="0"/>
              </a:defRPr>
            </a:lvl1pPr>
          </a:lstStyle>
          <a:p>
            <a:pPr lvl="0"/>
            <a:r>
              <a:rPr lang="en-GB" noProof="0" dirty="0"/>
              <a:t>Edit Master text styles</a:t>
            </a:r>
          </a:p>
        </p:txBody>
      </p:sp>
      <p:sp>
        <p:nvSpPr>
          <p:cNvPr id="23"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25717731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514350" rtl="0" eaLnBrk="1" fontAlgn="auto" latinLnBrk="0" hangingPunct="1">
              <a:lnSpc>
                <a:spcPct val="110000"/>
              </a:lnSpc>
              <a:spcBef>
                <a:spcPts val="563"/>
              </a:spcBef>
              <a:spcAft>
                <a:spcPts val="338"/>
              </a:spcAft>
              <a:buClr>
                <a:schemeClr val="tx1"/>
              </a:buClr>
              <a:buSzPct val="80000"/>
              <a:buFontTx/>
              <a:buNone/>
              <a:tabLst/>
              <a:defRPr sz="788">
                <a:solidFill>
                  <a:schemeClr val="bg1"/>
                </a:solidFill>
              </a:defRPr>
            </a:lvl1pPr>
          </a:lstStyle>
          <a:p>
            <a:pPr marL="0" marR="0" lvl="0" indent="0" algn="ctr" defTabSz="514350" rtl="0" eaLnBrk="1" fontAlgn="auto" latinLnBrk="0" hangingPunct="1">
              <a:lnSpc>
                <a:spcPct val="110000"/>
              </a:lnSpc>
              <a:spcBef>
                <a:spcPts val="563"/>
              </a:spcBef>
              <a:spcAft>
                <a:spcPts val="338"/>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lvl1pPr>
              <a:defRPr b="0" i="0"/>
            </a:lvl1pPr>
          </a:lstStyle>
          <a:p>
            <a:fld id="{1BED4CD5-FA45-4D49-92DC-30896166F8B0}" type="datetime1">
              <a:rPr lang="en-GB" smtClean="0"/>
              <a:pPr/>
              <a:t>08/10/2025</a:t>
            </a:fld>
            <a:endParaRPr lang="en-GB" dirty="0"/>
          </a:p>
        </p:txBody>
      </p:sp>
      <p:sp>
        <p:nvSpPr>
          <p:cNvPr id="9" name="Footer Placeholder 8"/>
          <p:cNvSpPr>
            <a:spLocks noGrp="1"/>
          </p:cNvSpPr>
          <p:nvPr>
            <p:ph type="ftr" sz="quarter" idx="19"/>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23" name="Text Placeholder 7"/>
          <p:cNvSpPr>
            <a:spLocks noGrp="1"/>
          </p:cNvSpPr>
          <p:nvPr>
            <p:ph type="body" sz="quarter" idx="21" hasCustomPrompt="1"/>
          </p:nvPr>
        </p:nvSpPr>
        <p:spPr bwMode="inv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14031064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788" b="0" i="0">
                <a:solidFill>
                  <a:schemeClr val="bg1"/>
                </a:solidFill>
                <a:latin typeface="Calibri" panose="020F0502020204030204" pitchFamily="34" charset="0"/>
              </a:defRPr>
            </a:lvl1pPr>
            <a:lvl2pPr>
              <a:buClr>
                <a:schemeClr val="bg1"/>
              </a:buClr>
              <a:defRPr sz="788" b="0" i="0">
                <a:solidFill>
                  <a:schemeClr val="bg1"/>
                </a:solidFill>
                <a:latin typeface="Calibri" panose="020F0502020204030204" pitchFamily="34" charset="0"/>
              </a:defRPr>
            </a:lvl2pPr>
            <a:lvl3pPr>
              <a:buClr>
                <a:schemeClr val="bg1"/>
              </a:buClr>
              <a:defRPr sz="788" b="0" i="0">
                <a:solidFill>
                  <a:schemeClr val="bg1"/>
                </a:solidFill>
                <a:latin typeface="Calibri" panose="020F0502020204030204" pitchFamily="34" charset="0"/>
              </a:defRPr>
            </a:lvl3pPr>
            <a:lvl4pPr>
              <a:buClr>
                <a:schemeClr val="bg1"/>
              </a:buClr>
              <a:defRPr sz="788" b="0" i="0">
                <a:solidFill>
                  <a:schemeClr val="bg1"/>
                </a:solidFill>
                <a:latin typeface="Calibri" panose="020F0502020204030204" pitchFamily="34" charset="0"/>
              </a:defRPr>
            </a:lvl4pPr>
            <a:lvl5pPr>
              <a:buClr>
                <a:schemeClr val="bg1"/>
              </a:buClr>
              <a:defRPr sz="788" b="0" i="0">
                <a:solidFill>
                  <a:schemeClr val="bg1"/>
                </a:solidFill>
                <a:latin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514350" rtl="0" eaLnBrk="1" fontAlgn="auto" latinLnBrk="0" hangingPunct="1">
              <a:lnSpc>
                <a:spcPct val="110000"/>
              </a:lnSpc>
              <a:spcBef>
                <a:spcPts val="563"/>
              </a:spcBef>
              <a:spcAft>
                <a:spcPts val="338"/>
              </a:spcAft>
              <a:buClr>
                <a:schemeClr val="tx1"/>
              </a:buClr>
              <a:buSzPct val="80000"/>
              <a:buFontTx/>
              <a:buNone/>
              <a:tabLst/>
              <a:defRPr sz="788">
                <a:solidFill>
                  <a:schemeClr val="bg1"/>
                </a:solidFill>
              </a:defRPr>
            </a:lvl1pPr>
          </a:lstStyle>
          <a:p>
            <a:pPr marL="0" marR="0" lvl="0" indent="0" algn="ctr" defTabSz="514350" rtl="0" eaLnBrk="1" fontAlgn="auto" latinLnBrk="0" hangingPunct="1">
              <a:lnSpc>
                <a:spcPct val="110000"/>
              </a:lnSpc>
              <a:spcBef>
                <a:spcPts val="563"/>
              </a:spcBef>
              <a:spcAft>
                <a:spcPts val="338"/>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lvl1pPr>
              <a:defRPr b="0" i="0"/>
            </a:lvl1pPr>
          </a:lstStyle>
          <a:p>
            <a:fld id="{2A9F89B4-1848-45D9-92F6-50751B91FE95}" type="datetime1">
              <a:rPr lang="en-GB" smtClean="0"/>
              <a:pPr/>
              <a:t>08/10/2025</a:t>
            </a:fld>
            <a:endParaRPr lang="en-GB" dirty="0"/>
          </a:p>
        </p:txBody>
      </p:sp>
      <p:sp>
        <p:nvSpPr>
          <p:cNvPr id="9" name="Footer Placeholder 8"/>
          <p:cNvSpPr>
            <a:spLocks noGrp="1"/>
          </p:cNvSpPr>
          <p:nvPr>
            <p:ph type="ftr" sz="quarter" idx="19"/>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23" name="Text Placeholder 7"/>
          <p:cNvSpPr>
            <a:spLocks noGrp="1"/>
          </p:cNvSpPr>
          <p:nvPr>
            <p:ph type="body" sz="quarter" idx="21" hasCustomPrompt="1"/>
          </p:nvPr>
        </p:nvSpPr>
        <p:spPr bwMode="inv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315861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514350" rtl="0" eaLnBrk="1" fontAlgn="auto" latinLnBrk="0" hangingPunct="1">
              <a:lnSpc>
                <a:spcPct val="110000"/>
              </a:lnSpc>
              <a:spcBef>
                <a:spcPts val="563"/>
              </a:spcBef>
              <a:spcAft>
                <a:spcPts val="338"/>
              </a:spcAft>
              <a:buClr>
                <a:schemeClr val="tx1"/>
              </a:buClr>
              <a:buSzPct val="80000"/>
              <a:buFontTx/>
              <a:buNone/>
              <a:tabLst/>
              <a:defRPr sz="788">
                <a:solidFill>
                  <a:schemeClr val="bg1"/>
                </a:solidFill>
              </a:defRPr>
            </a:lvl1pPr>
          </a:lstStyle>
          <a:p>
            <a:pPr marL="0" marR="0" lvl="0" indent="0" algn="ctr" defTabSz="514350" rtl="0" eaLnBrk="1" fontAlgn="auto" latinLnBrk="0" hangingPunct="1">
              <a:lnSpc>
                <a:spcPct val="110000"/>
              </a:lnSpc>
              <a:spcBef>
                <a:spcPts val="563"/>
              </a:spcBef>
              <a:spcAft>
                <a:spcPts val="338"/>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lvl1pPr>
              <a:defRPr b="0" i="0"/>
            </a:lvl1pPr>
          </a:lstStyle>
          <a:p>
            <a:fld id="{9494D1DE-C658-44FE-B1B2-4F8A6B750360}" type="datetime1">
              <a:rPr lang="en-GB" smtClean="0"/>
              <a:pPr/>
              <a:t>08/10/2025</a:t>
            </a:fld>
            <a:endParaRPr lang="en-GB" dirty="0"/>
          </a:p>
        </p:txBody>
      </p:sp>
      <p:sp>
        <p:nvSpPr>
          <p:cNvPr id="4" name="Footer Placeholder 3"/>
          <p:cNvSpPr>
            <a:spLocks noGrp="1"/>
          </p:cNvSpPr>
          <p:nvPr>
            <p:ph type="ftr" sz="quarter" idx="19"/>
          </p:nvPr>
        </p:nvSpPr>
        <p:spPr bwMode="invGray"/>
        <p:txBody>
          <a:bodyPr/>
          <a:lstStyle>
            <a:lvl1pPr>
              <a:defRPr b="0" i="0"/>
            </a:lvl1pPr>
          </a:lstStyle>
          <a:p>
            <a:r>
              <a:rPr lang="en-GB" dirty="0"/>
              <a:t>|     Title of the presentation</a:t>
            </a:r>
          </a:p>
        </p:txBody>
      </p:sp>
      <p:sp>
        <p:nvSpPr>
          <p:cNvPr id="5" name="Slide Number Placeholder 4"/>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16" name="Text Placeholder 7"/>
          <p:cNvSpPr>
            <a:spLocks noGrp="1"/>
          </p:cNvSpPr>
          <p:nvPr>
            <p:ph type="body" sz="quarter" idx="21" hasCustomPrompt="1"/>
          </p:nvPr>
        </p:nvSpPr>
        <p:spPr bwMode="inv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833025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b="0" i="0">
                <a:solidFill>
                  <a:schemeClr val="tx1"/>
                </a:solidFill>
              </a:defRPr>
            </a:lvl1pPr>
          </a:lstStyle>
          <a:p>
            <a:fld id="{67A4AB05-AF4C-4F2A-B834-B4044C577320}" type="datetime1">
              <a:rPr lang="en-GB" smtClean="0"/>
              <a:pPr/>
              <a:t>08/10/2025</a:t>
            </a:fld>
            <a:endParaRPr lang="en-GB" dirty="0"/>
          </a:p>
        </p:txBody>
      </p:sp>
      <p:sp>
        <p:nvSpPr>
          <p:cNvPr id="19" name="Footer Placeholder 18"/>
          <p:cNvSpPr>
            <a:spLocks noGrp="1"/>
          </p:cNvSpPr>
          <p:nvPr>
            <p:ph type="ftr" sz="quarter" idx="15"/>
          </p:nvPr>
        </p:nvSpPr>
        <p:spPr bwMode="invGray">
          <a:noFill/>
        </p:spPr>
        <p:txBody>
          <a:bodyPr/>
          <a:lstStyle>
            <a:lvl1pPr>
              <a:defRPr b="0" i="0"/>
            </a:lvl1pPr>
          </a:lstStyle>
          <a:p>
            <a:r>
              <a:rPr lang="en-GB" dirty="0"/>
              <a:t>|     Title of the presentation</a:t>
            </a:r>
          </a:p>
        </p:txBody>
      </p:sp>
      <p:sp>
        <p:nvSpPr>
          <p:cNvPr id="20" name="Slide Number Placeholder 19"/>
          <p:cNvSpPr>
            <a:spLocks noGrp="1"/>
          </p:cNvSpPr>
          <p:nvPr>
            <p:ph type="sldNum" sz="quarter" idx="16"/>
          </p:nvPr>
        </p:nvSpPr>
        <p:spPr bwMode="invGray">
          <a:noFill/>
        </p:spPr>
        <p:txBody>
          <a:bodyPr/>
          <a:lstStyle>
            <a:lvl1pPr>
              <a:defRPr b="0" i="0"/>
            </a:lvl1pPr>
          </a:lstStyle>
          <a:p>
            <a:fld id="{A74CE0EA-F3B5-4684-BA10-C594598FDB9C}" type="slidenum">
              <a:rPr lang="en-GB" smtClean="0"/>
              <a:pPr/>
              <a:t>‹#›</a:t>
            </a:fld>
            <a:endParaRPr lang="en-GB" dirty="0"/>
          </a:p>
        </p:txBody>
      </p:sp>
      <p:sp>
        <p:nvSpPr>
          <p:cNvPr id="17" name="Text Placeholder 7"/>
          <p:cNvSpPr>
            <a:spLocks noGrp="1"/>
          </p:cNvSpPr>
          <p:nvPr>
            <p:ph type="body" sz="quarter" idx="21" hasCustomPrompt="1"/>
          </p:nvPr>
        </p:nvSpPr>
        <p:spPr bwMode="invGray">
          <a:xfrm>
            <a:off x="480000" y="6293655"/>
            <a:ext cx="11226365" cy="208579"/>
          </a:xfrm>
          <a:noFill/>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
        <p:nvSpPr>
          <p:cNvPr id="12" name="Text Placeholder 4"/>
          <p:cNvSpPr>
            <a:spLocks noGrp="1"/>
          </p:cNvSpPr>
          <p:nvPr>
            <p:ph type="body" sz="quarter" idx="18"/>
          </p:nvPr>
        </p:nvSpPr>
        <p:spPr bwMode="invGray">
          <a:xfrm>
            <a:off x="480000" y="1800000"/>
            <a:ext cx="11226365" cy="4237200"/>
          </a:xfrm>
          <a:noFill/>
        </p:spPr>
        <p:txBody>
          <a:bodyPr lIns="0" tIns="0" rIns="0" bIns="0"/>
          <a:lstStyle>
            <a:lvl1pPr>
              <a:lnSpc>
                <a:spcPct val="110000"/>
              </a:lnSpc>
              <a:defRPr sz="788" b="0" i="0">
                <a:solidFill>
                  <a:schemeClr val="tx1"/>
                </a:solidFill>
                <a:latin typeface="Calibri" panose="020F0502020204030204" pitchFamily="34" charset="0"/>
              </a:defRPr>
            </a:lvl1pPr>
            <a:lvl2pPr>
              <a:lnSpc>
                <a:spcPct val="110000"/>
              </a:lnSpc>
              <a:defRPr sz="788" b="0" i="0">
                <a:solidFill>
                  <a:schemeClr val="tx1"/>
                </a:solidFill>
                <a:latin typeface="Calibri" panose="020F0502020204030204" pitchFamily="34" charset="0"/>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4246135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514350" rtl="0" eaLnBrk="1" fontAlgn="auto" latinLnBrk="0" hangingPunct="1">
              <a:lnSpc>
                <a:spcPct val="110000"/>
              </a:lnSpc>
              <a:spcBef>
                <a:spcPts val="563"/>
              </a:spcBef>
              <a:spcAft>
                <a:spcPts val="338"/>
              </a:spcAft>
              <a:buClr>
                <a:schemeClr val="tx1"/>
              </a:buClr>
              <a:buSzPct val="80000"/>
              <a:buFontTx/>
              <a:buNone/>
              <a:tabLst/>
              <a:defRPr sz="788">
                <a:solidFill>
                  <a:schemeClr val="accent4"/>
                </a:solidFill>
              </a:defRPr>
            </a:lvl1pPr>
          </a:lstStyle>
          <a:p>
            <a:pPr marL="0" marR="0" lvl="0" indent="0" algn="ctr" defTabSz="514350" rtl="0" eaLnBrk="1" fontAlgn="auto" latinLnBrk="0" hangingPunct="1">
              <a:lnSpc>
                <a:spcPct val="110000"/>
              </a:lnSpc>
              <a:spcBef>
                <a:spcPts val="563"/>
              </a:spcBef>
              <a:spcAft>
                <a:spcPts val="338"/>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3" y="1800000"/>
            <a:ext cx="4279900" cy="1649446"/>
          </a:xfrm>
          <a:solidFill>
            <a:schemeClr val="tx2">
              <a:alpha val="90000"/>
            </a:schemeClr>
          </a:solidFill>
        </p:spPr>
        <p:txBody>
          <a:bodyPr lIns="468000" tIns="180000" rIns="360000" bIns="180000">
            <a:noAutofit/>
          </a:bodyPr>
          <a:lstStyle>
            <a:lvl1pPr>
              <a:defRPr sz="1575" b="0" i="0">
                <a:solidFill>
                  <a:schemeClr val="bg1"/>
                </a:solidFill>
                <a:latin typeface="Calibri" panose="020F0502020204030204" pitchFamily="34" charset="0"/>
              </a:defRPr>
            </a:lvl1pPr>
            <a:lvl2pPr marL="304503" indent="-154484">
              <a:tabLst>
                <a:tab pos="908150" algn="l"/>
              </a:tabLst>
              <a:defRPr sz="1575">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b="0" i="0">
                <a:solidFill>
                  <a:schemeClr val="tx1"/>
                </a:solidFill>
              </a:defRPr>
            </a:lvl1pPr>
          </a:lstStyle>
          <a:p>
            <a:fld id="{35C4C8AE-1C5D-4AC4-AACA-C326EA4EC14C}" type="datetime1">
              <a:rPr lang="en-GB" smtClean="0"/>
              <a:pPr/>
              <a:t>08/10/2025</a:t>
            </a:fld>
            <a:endParaRPr lang="en-GB" dirty="0"/>
          </a:p>
        </p:txBody>
      </p:sp>
      <p:sp>
        <p:nvSpPr>
          <p:cNvPr id="3" name="Footer Placeholder 2"/>
          <p:cNvSpPr>
            <a:spLocks noGrp="1"/>
          </p:cNvSpPr>
          <p:nvPr>
            <p:ph type="ftr" sz="quarter" idx="20"/>
          </p:nvPr>
        </p:nvSpPr>
        <p:spPr bwMode="gray"/>
        <p:txBody>
          <a:bodyPr/>
          <a:lstStyle>
            <a:lvl1pPr>
              <a:defRPr b="0" i="0">
                <a:solidFill>
                  <a:schemeClr val="tx1"/>
                </a:solidFill>
              </a:defRPr>
            </a:lvl1pPr>
          </a:lstStyle>
          <a:p>
            <a:r>
              <a:rPr lang="en-GB" dirty="0"/>
              <a:t>|     Title of the presentation</a:t>
            </a:r>
          </a:p>
        </p:txBody>
      </p:sp>
      <p:sp>
        <p:nvSpPr>
          <p:cNvPr id="4" name="Slide Number Placeholder 3"/>
          <p:cNvSpPr>
            <a:spLocks noGrp="1"/>
          </p:cNvSpPr>
          <p:nvPr>
            <p:ph type="sldNum" sz="quarter" idx="21"/>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5" name="Text Placeholder 7"/>
          <p:cNvSpPr>
            <a:spLocks noGrp="1"/>
          </p:cNvSpPr>
          <p:nvPr>
            <p:ph type="body" sz="quarter" idx="22" hasCustomPrompt="1"/>
          </p:nvPr>
        </p:nvSpPr>
        <p:spPr bwMode="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53018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2 contents">
    <p:spTree>
      <p:nvGrpSpPr>
        <p:cNvPr id="1" name=""/>
        <p:cNvGrpSpPr/>
        <p:nvPr/>
      </p:nvGrpSpPr>
      <p:grpSpPr>
        <a:xfrm>
          <a:off x="0" y="0"/>
          <a:ext cx="0" cy="0"/>
          <a:chOff x="0" y="0"/>
          <a:chExt cx="0" cy="0"/>
        </a:xfrm>
      </p:grpSpPr>
      <p:sp>
        <p:nvSpPr>
          <p:cNvPr id="16" name="Rectangle: Rounded Corners 13">
            <a:extLst>
              <a:ext uri="{FF2B5EF4-FFF2-40B4-BE49-F238E27FC236}">
                <a16:creationId xmlns:a16="http://schemas.microsoft.com/office/drawing/2014/main" id="{E3968376-2D3B-19C6-C5C3-AABBC3305A32}"/>
              </a:ext>
            </a:extLst>
          </p:cNvPr>
          <p:cNvSpPr/>
          <p:nvPr userDrawn="1"/>
        </p:nvSpPr>
        <p:spPr>
          <a:xfrm>
            <a:off x="1067983" y="1825625"/>
            <a:ext cx="4888929" cy="4124424"/>
          </a:xfrm>
          <a:prstGeom prst="roundRect">
            <a:avLst>
              <a:gd name="adj" fmla="val 2307"/>
            </a:avLst>
          </a:prstGeom>
          <a:solidFill>
            <a:schemeClr val="accent1">
              <a:lumMod val="20000"/>
              <a:lumOff val="80000"/>
              <a:alpha val="5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Rounded Corners 13">
            <a:extLst>
              <a:ext uri="{FF2B5EF4-FFF2-40B4-BE49-F238E27FC236}">
                <a16:creationId xmlns:a16="http://schemas.microsoft.com/office/drawing/2014/main" id="{C62688EA-4A2F-F203-6BD0-6F865249662E}"/>
              </a:ext>
            </a:extLst>
          </p:cNvPr>
          <p:cNvSpPr/>
          <p:nvPr userDrawn="1"/>
        </p:nvSpPr>
        <p:spPr>
          <a:xfrm>
            <a:off x="6270919" y="1825625"/>
            <a:ext cx="4888929" cy="4124424"/>
          </a:xfrm>
          <a:prstGeom prst="roundRect">
            <a:avLst>
              <a:gd name="adj" fmla="val 2307"/>
            </a:avLst>
          </a:prstGeom>
          <a:solidFill>
            <a:schemeClr val="accent1">
              <a:lumMod val="20000"/>
              <a:lumOff val="80000"/>
              <a:alpha val="5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ontent Placeholder 2">
            <a:extLst>
              <a:ext uri="{FF2B5EF4-FFF2-40B4-BE49-F238E27FC236}">
                <a16:creationId xmlns:a16="http://schemas.microsoft.com/office/drawing/2014/main" id="{FE182453-F82A-2FA0-2048-E0A7A7CD7446}"/>
              </a:ext>
            </a:extLst>
          </p:cNvPr>
          <p:cNvSpPr>
            <a:spLocks noGrp="1"/>
          </p:cNvSpPr>
          <p:nvPr>
            <p:ph sz="half" idx="13"/>
          </p:nvPr>
        </p:nvSpPr>
        <p:spPr>
          <a:xfrm>
            <a:off x="1067983" y="1825625"/>
            <a:ext cx="4888929"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E1B8026E-284C-3A50-CEB3-102C788E551E}"/>
              </a:ext>
            </a:extLst>
          </p:cNvPr>
          <p:cNvSpPr>
            <a:spLocks noGrp="1"/>
          </p:cNvSpPr>
          <p:nvPr>
            <p:ph sz="half" idx="14"/>
          </p:nvPr>
        </p:nvSpPr>
        <p:spPr>
          <a:xfrm>
            <a:off x="6270919" y="1825624"/>
            <a:ext cx="4888929" cy="412442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7">
            <a:extLst>
              <a:ext uri="{FF2B5EF4-FFF2-40B4-BE49-F238E27FC236}">
                <a16:creationId xmlns:a16="http://schemas.microsoft.com/office/drawing/2014/main" id="{AA94995E-1179-224E-19FD-CC648B6E28EA}"/>
              </a:ext>
            </a:extLst>
          </p:cNvPr>
          <p:cNvSpPr>
            <a:spLocks noGrp="1"/>
          </p:cNvSpPr>
          <p:nvPr>
            <p:ph type="title" hasCustomPrompt="1"/>
          </p:nvPr>
        </p:nvSpPr>
        <p:spPr>
          <a:xfrm>
            <a:off x="1067983" y="709845"/>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24" name="Picture 23">
            <a:extLst>
              <a:ext uri="{FF2B5EF4-FFF2-40B4-BE49-F238E27FC236}">
                <a16:creationId xmlns:a16="http://schemas.microsoft.com/office/drawing/2014/main" id="{18C0279F-FC30-8E4F-B827-E5EEA3132C3B}"/>
              </a:ext>
            </a:extLst>
          </p:cNvPr>
          <p:cNvPicPr>
            <a:picLocks noChangeAspect="1"/>
          </p:cNvPicPr>
          <p:nvPr userDrawn="1"/>
        </p:nvPicPr>
        <p:blipFill>
          <a:blip r:embed="rId2"/>
          <a:stretch>
            <a:fillRect/>
          </a:stretch>
        </p:blipFill>
        <p:spPr>
          <a:xfrm>
            <a:off x="1067982" y="1278230"/>
            <a:ext cx="10056033" cy="84226"/>
          </a:xfrm>
          <a:prstGeom prst="rect">
            <a:avLst/>
          </a:prstGeom>
        </p:spPr>
      </p:pic>
    </p:spTree>
    <p:extLst>
      <p:ext uri="{BB962C8B-B14F-4D97-AF65-F5344CB8AC3E}">
        <p14:creationId xmlns:p14="http://schemas.microsoft.com/office/powerpoint/2010/main" val="22253945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b="0" i="0">
                <a:solidFill>
                  <a:schemeClr val="tx1"/>
                </a:solidFill>
              </a:defRPr>
            </a:lvl1pPr>
          </a:lstStyle>
          <a:p>
            <a:fld id="{EC716BE9-6217-4A6D-98F5-C399BB2BA827}" type="datetime1">
              <a:rPr lang="en-GB" smtClean="0"/>
              <a:pPr/>
              <a:t>08/10/2025</a:t>
            </a:fld>
            <a:endParaRPr lang="en-GB" dirty="0"/>
          </a:p>
        </p:txBody>
      </p:sp>
      <p:sp>
        <p:nvSpPr>
          <p:cNvPr id="8" name="Footer Placeholder 7"/>
          <p:cNvSpPr>
            <a:spLocks noGrp="1"/>
          </p:cNvSpPr>
          <p:nvPr>
            <p:ph type="ftr" sz="quarter" idx="31"/>
          </p:nvPr>
        </p:nvSpPr>
        <p:spPr bwMode="gray"/>
        <p:txBody>
          <a:bodyPr/>
          <a:lstStyle>
            <a:lvl1pPr>
              <a:defRPr b="0" i="0">
                <a:solidFill>
                  <a:schemeClr val="tx1"/>
                </a:solidFill>
              </a:defRPr>
            </a:lvl1pPr>
          </a:lstStyle>
          <a:p>
            <a:r>
              <a:rPr lang="en-GB" dirty="0"/>
              <a:t>|     Title of the presentation</a:t>
            </a:r>
          </a:p>
        </p:txBody>
      </p:sp>
      <p:sp>
        <p:nvSpPr>
          <p:cNvPr id="9" name="Slide Number Placeholder 8"/>
          <p:cNvSpPr>
            <a:spLocks noGrp="1"/>
          </p:cNvSpPr>
          <p:nvPr>
            <p:ph type="sldNum" sz="quarter" idx="32"/>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4"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noProof="0" dirty="0">
              <a:solidFill>
                <a:schemeClr val="tx1"/>
              </a:solidFill>
              <a:latin typeface="Calibri" panose="020F0502020204030204" pitchFamily="34" charset="0"/>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1575" b="0" i="0">
                <a:solidFill>
                  <a:schemeClr val="tx2"/>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1575" b="0" i="0">
                <a:solidFill>
                  <a:schemeClr val="tx2"/>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1575" b="0" i="0">
                <a:solidFill>
                  <a:schemeClr val="tx2"/>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1575" b="0" i="0">
                <a:solidFill>
                  <a:schemeClr val="tx2"/>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1575" b="0" i="0">
                <a:solidFill>
                  <a:schemeClr val="tx2"/>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1575" b="0" i="0">
                <a:solidFill>
                  <a:schemeClr val="tx2"/>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900" b="0" i="0">
                <a:solidFill>
                  <a:schemeClr val="tx1"/>
                </a:solidFill>
                <a:latin typeface="Calibri" panose="020F0502020204030204" pitchFamily="34" charset="0"/>
              </a:defRPr>
            </a:lvl1pPr>
            <a:lvl2pPr>
              <a:defRPr sz="1575" b="1">
                <a:latin typeface="+mj-lt"/>
              </a:defRPr>
            </a:lvl2pPr>
            <a:lvl3pPr>
              <a:defRPr sz="1575" b="1">
                <a:latin typeface="+mj-lt"/>
              </a:defRPr>
            </a:lvl3pPr>
            <a:lvl4pPr>
              <a:defRPr sz="1575" b="1">
                <a:latin typeface="+mj-lt"/>
              </a:defRPr>
            </a:lvl4pPr>
            <a:lvl5pPr>
              <a:defRPr sz="1575" b="1">
                <a:latin typeface="+mj-lt"/>
              </a:defRPr>
            </a:lvl5pPr>
          </a:lstStyle>
          <a:p>
            <a:pPr lvl="0"/>
            <a:r>
              <a:rPr lang="en-GB" noProof="0" dirty="0"/>
              <a:t>Speaker</a:t>
            </a:r>
          </a:p>
        </p:txBody>
      </p:sp>
      <p:sp>
        <p:nvSpPr>
          <p:cNvPr id="25"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1385668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b="0" i="0">
                <a:solidFill>
                  <a:schemeClr val="tx1"/>
                </a:solidFill>
              </a:defRPr>
            </a:lvl1pPr>
          </a:lstStyle>
          <a:p>
            <a:fld id="{CBEA6CBE-8A1E-466A-B328-B1B95F32759D}" type="datetime1">
              <a:rPr lang="en-GB" smtClean="0"/>
              <a:pPr/>
              <a:t>08/10/2025</a:t>
            </a:fld>
            <a:endParaRPr lang="en-GB" dirty="0"/>
          </a:p>
        </p:txBody>
      </p:sp>
      <p:sp>
        <p:nvSpPr>
          <p:cNvPr id="4" name="Footer Placeholder 3"/>
          <p:cNvSpPr>
            <a:spLocks noGrp="1"/>
          </p:cNvSpPr>
          <p:nvPr>
            <p:ph type="ftr" sz="quarter" idx="11"/>
          </p:nvPr>
        </p:nvSpPr>
        <p:spPr bwMode="invGray"/>
        <p:txBody>
          <a:bodyPr/>
          <a:lstStyle>
            <a:lvl1pPr>
              <a:defRPr b="0" i="0">
                <a:solidFill>
                  <a:schemeClr val="tx1"/>
                </a:solidFill>
              </a:defRPr>
            </a:lvl1pPr>
          </a:lstStyle>
          <a:p>
            <a:r>
              <a:rPr lang="en-GB" dirty="0"/>
              <a:t>|     Title of the presentation</a:t>
            </a:r>
          </a:p>
        </p:txBody>
      </p:sp>
      <p:sp>
        <p:nvSpPr>
          <p:cNvPr id="5" name="Slide Number Placeholder 4"/>
          <p:cNvSpPr>
            <a:spLocks noGrp="1"/>
          </p:cNvSpPr>
          <p:nvPr>
            <p:ph type="sldNum" sz="quarter" idx="12"/>
          </p:nvPr>
        </p:nvSpPr>
        <p:spPr bwMode="inv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2" name="Text Placeholder 7"/>
          <p:cNvSpPr>
            <a:spLocks noGrp="1"/>
          </p:cNvSpPr>
          <p:nvPr>
            <p:ph type="body" sz="quarter" idx="21" hasCustomPrompt="1"/>
          </p:nvPr>
        </p:nvSpPr>
        <p:spPr bwMode="invGray">
          <a:xfrm>
            <a:off x="480000" y="6293655"/>
            <a:ext cx="11226365" cy="208579"/>
          </a:xfrm>
        </p:spPr>
        <p:txBody>
          <a:bodyPr anchor="t">
            <a:normAutofit/>
          </a:bodyPr>
          <a:lstStyle>
            <a:lvl1pPr>
              <a:defRPr sz="450" b="0" i="0">
                <a:solidFill>
                  <a:schemeClr val="tx1"/>
                </a:solidFill>
                <a:latin typeface="Calibri" panose="020F0502020204030204" pitchFamily="34" charset="0"/>
              </a:defRPr>
            </a:lvl1pPr>
          </a:lstStyle>
          <a:p>
            <a:pPr lvl="0"/>
            <a:r>
              <a:rPr lang="en-GB" noProof="0" dirty="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7"/>
            <a:ext cx="8160000" cy="288925"/>
          </a:xfrm>
        </p:spPr>
        <p:txBody>
          <a:bodyPr lIns="18000" anchor="ctr">
            <a:normAutofit/>
          </a:bodyPr>
          <a:lstStyle>
            <a:lvl1pPr>
              <a:defRPr sz="9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27323836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514350" rtl="0" eaLnBrk="1" fontAlgn="auto" latinLnBrk="0" hangingPunct="1">
              <a:lnSpc>
                <a:spcPct val="110000"/>
              </a:lnSpc>
              <a:spcBef>
                <a:spcPts val="563"/>
              </a:spcBef>
              <a:spcAft>
                <a:spcPts val="338"/>
              </a:spcAft>
              <a:buClr>
                <a:schemeClr val="tx1"/>
              </a:buClr>
              <a:buSzPct val="80000"/>
              <a:buFontTx/>
              <a:buNone/>
              <a:tabLst/>
              <a:defRPr sz="788">
                <a:solidFill>
                  <a:schemeClr val="accent4"/>
                </a:solidFill>
              </a:defRPr>
            </a:lvl1pPr>
          </a:lstStyle>
          <a:p>
            <a:pPr marL="0" marR="0" lvl="0" indent="0" algn="ctr" defTabSz="514350" rtl="0" eaLnBrk="1" fontAlgn="auto" latinLnBrk="0" hangingPunct="1">
              <a:lnSpc>
                <a:spcPct val="110000"/>
              </a:lnSpc>
              <a:spcBef>
                <a:spcPts val="563"/>
              </a:spcBef>
              <a:spcAft>
                <a:spcPts val="338"/>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563" b="0" i="0">
                <a:solidFill>
                  <a:schemeClr val="tx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900" b="0" i="0" spc="0" baseline="0">
                <a:solidFill>
                  <a:schemeClr val="tx2"/>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2363" b="0" i="0">
                <a:solidFill>
                  <a:schemeClr val="tx2"/>
                </a:solidFill>
                <a:latin typeface="Calibri" panose="020F0502020204030204" pitchFamily="34" charset="0"/>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5"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788" b="0" i="0">
                <a:solidFill>
                  <a:schemeClr val="bg1"/>
                </a:solidFill>
                <a:latin typeface="Calibri" panose="020F0502020204030204" pitchFamily="34" charset="0"/>
                <a:cs typeface="Calibri" panose="020F050202020403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endParaRPr lang="en-GB" noProof="0" dirty="0"/>
          </a:p>
        </p:txBody>
      </p:sp>
      <p:sp>
        <p:nvSpPr>
          <p:cNvPr id="10" name="Picture Placeholder 8"/>
          <p:cNvSpPr>
            <a:spLocks noGrp="1"/>
          </p:cNvSpPr>
          <p:nvPr>
            <p:ph type="pic" sz="quarter" idx="23" hasCustomPrompt="1"/>
          </p:nvPr>
        </p:nvSpPr>
        <p:spPr>
          <a:xfrm>
            <a:off x="8518303"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485203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vl1pPr>
          </a:lstStyle>
          <a:p>
            <a:fld id="{A6C5D087-CD6A-41D0-97EF-BCB80A9430BC}" type="datetimeFigureOut">
              <a:rPr lang="en-US" smtClean="0"/>
              <a:pPr/>
              <a:t>10/8/25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Tree>
    <p:extLst>
      <p:ext uri="{BB962C8B-B14F-4D97-AF65-F5344CB8AC3E}">
        <p14:creationId xmlns:p14="http://schemas.microsoft.com/office/powerpoint/2010/main" val="1377443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b="0" i="0">
                <a:solidFill>
                  <a:schemeClr val="tx2"/>
                </a:solidFill>
                <a:latin typeface="Calibri" panose="020F0502020204030204" pitchFamily="34" charset="0"/>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i="0">
                <a:solidFill>
                  <a:schemeClr val="tx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0" i="0" spc="0" baseline="0">
                <a:solidFill>
                  <a:schemeClr val="tx2"/>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i="0">
                <a:solidFill>
                  <a:schemeClr val="bg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003141691"/>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lvl1pPr>
              <a:defRPr b="0" i="0"/>
            </a:lvl1pPr>
          </a:lstStyle>
          <a:p>
            <a:fld id="{DCD9F9BF-D269-4020-816F-460E917B7A74}" type="datetime1">
              <a:rPr lang="en-GB" smtClean="0"/>
              <a:pPr/>
              <a:t>08/10/2025</a:t>
            </a:fld>
            <a:endParaRPr lang="en-GB" dirty="0"/>
          </a:p>
        </p:txBody>
      </p:sp>
      <p:sp>
        <p:nvSpPr>
          <p:cNvPr id="5" name="Footer Placeholder 4"/>
          <p:cNvSpPr>
            <a:spLocks noGrp="1"/>
          </p:cNvSpPr>
          <p:nvPr>
            <p:ph type="ftr" sz="quarter" idx="15"/>
          </p:nvPr>
        </p:nvSpPr>
        <p:spPr bwMode="invGray"/>
        <p:txBody>
          <a:bodyPr/>
          <a:lstStyle>
            <a:lvl1pPr>
              <a:defRPr b="0" i="0"/>
            </a:lvl1pPr>
          </a:lstStyle>
          <a:p>
            <a:r>
              <a:rPr lang="en-GB" dirty="0"/>
              <a:t>|     Title of the presentation</a:t>
            </a:r>
          </a:p>
        </p:txBody>
      </p:sp>
      <p:sp>
        <p:nvSpPr>
          <p:cNvPr id="6" name="Slide Number Placeholder 5"/>
          <p:cNvSpPr>
            <a:spLocks noGrp="1"/>
          </p:cNvSpPr>
          <p:nvPr>
            <p:ph type="sldNum" sz="quarter" idx="16"/>
          </p:nvPr>
        </p:nvSpPr>
        <p:spPr bwMode="invGray"/>
        <p:txBody>
          <a:bodyPr/>
          <a:lstStyle>
            <a:lvl1pPr>
              <a:defRPr b="0" i="0"/>
            </a:lvl1pPr>
          </a:lstStyle>
          <a:p>
            <a:fld id="{A74CE0EA-F3B5-4684-BA10-C594598FDB9C}" type="slidenum">
              <a:rPr lang="en-GB" smtClean="0"/>
              <a:pPr/>
              <a:t>‹#›</a:t>
            </a:fld>
            <a:endParaRPr lang="en-GB" dirty="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4827365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lvl1pPr>
              <a:defRPr b="0" i="0"/>
            </a:lvl1pPr>
          </a:lstStyle>
          <a:p>
            <a:fld id="{39CDCE64-EE06-4559-BA59-FD6059702EC4}"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3155427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167802BA-8623-48AE-9924-9F5F6790139C}"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Tree>
    <p:extLst>
      <p:ext uri="{BB962C8B-B14F-4D97-AF65-F5344CB8AC3E}">
        <p14:creationId xmlns:p14="http://schemas.microsoft.com/office/powerpoint/2010/main" val="2873819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035824F7-C870-482C-80C0-AFECF2DA260C}"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Calibri" panose="020F0502020204030204" pitchFamily="34" charset="0"/>
                <a:ea typeface="+mn-ea"/>
                <a:cs typeface="Calibri" panose="020F0502020204030204" pitchFamily="34"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Tree>
    <p:extLst>
      <p:ext uri="{BB962C8B-B14F-4D97-AF65-F5344CB8AC3E}">
        <p14:creationId xmlns:p14="http://schemas.microsoft.com/office/powerpoint/2010/main" val="3947550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lvl1pPr>
              <a:defRPr b="0" i="0"/>
            </a:lvl1pPr>
          </a:lstStyle>
          <a:p>
            <a:fld id="{BBB6CCEC-3D0A-48BE-9958-590F11C39C0A}" type="datetime1">
              <a:rPr lang="en-GB" smtClean="0"/>
              <a:pPr/>
              <a:t>08/10/2025</a:t>
            </a:fld>
            <a:endParaRPr lang="en-GB" dirty="0"/>
          </a:p>
        </p:txBody>
      </p:sp>
      <p:sp>
        <p:nvSpPr>
          <p:cNvPr id="9" name="Footer Placeholder 8"/>
          <p:cNvSpPr>
            <a:spLocks noGrp="1"/>
          </p:cNvSpPr>
          <p:nvPr>
            <p:ph type="ftr" sz="quarter" idx="23"/>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Calibri" panose="020F0502020204030204" pitchFamily="34" charset="0"/>
              </a:defRPr>
            </a:lvl1pPr>
          </a:lstStyle>
          <a:p>
            <a:pPr lvl="0"/>
            <a:r>
              <a:rPr lang="en-GB" noProof="0" dirty="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4262490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wide content (Overview country chapter)">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A97469C-E99E-32B6-1EB4-0274DD77E8F3}"/>
              </a:ext>
            </a:extLst>
          </p:cNvPr>
          <p:cNvSpPr txBox="1"/>
          <p:nvPr userDrawn="1"/>
        </p:nvSpPr>
        <p:spPr>
          <a:xfrm rot="16200000">
            <a:off x="11390266" y="3140453"/>
            <a:ext cx="132472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latin typeface="Calibri" panose="020F0502020204030204" pitchFamily="34" charset="0"/>
                <a:cs typeface="Calibri" panose="020F0502020204030204" pitchFamily="34" charset="0"/>
              </a:rPr>
              <a:t>Progress overview</a:t>
            </a:r>
          </a:p>
        </p:txBody>
      </p:sp>
      <p:sp>
        <p:nvSpPr>
          <p:cNvPr id="23" name="TextBox 22">
            <a:extLst>
              <a:ext uri="{FF2B5EF4-FFF2-40B4-BE49-F238E27FC236}">
                <a16:creationId xmlns:a16="http://schemas.microsoft.com/office/drawing/2014/main" id="{50436F74-BC2D-34E7-80AE-D4B436D05E94}"/>
              </a:ext>
            </a:extLst>
          </p:cNvPr>
          <p:cNvSpPr txBox="1"/>
          <p:nvPr userDrawn="1"/>
        </p:nvSpPr>
        <p:spPr>
          <a:xfrm rot="16200000">
            <a:off x="-1171" y="5038562"/>
            <a:ext cx="13542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latin typeface="Calibri" panose="020F0502020204030204" pitchFamily="34" charset="0"/>
                <a:cs typeface="Calibri" panose="020F0502020204030204" pitchFamily="34" charset="0"/>
              </a:rPr>
              <a:t>Recommendations</a:t>
            </a:r>
          </a:p>
        </p:txBody>
      </p:sp>
      <p:sp>
        <p:nvSpPr>
          <p:cNvPr id="18" name="Title Placeholder 27">
            <a:extLst>
              <a:ext uri="{FF2B5EF4-FFF2-40B4-BE49-F238E27FC236}">
                <a16:creationId xmlns:a16="http://schemas.microsoft.com/office/drawing/2014/main" id="{EA4FC378-C7B6-92BA-C27A-E153AEE11B74}"/>
              </a:ext>
            </a:extLst>
          </p:cNvPr>
          <p:cNvSpPr>
            <a:spLocks noGrp="1"/>
          </p:cNvSpPr>
          <p:nvPr>
            <p:ph type="title" hasCustomPrompt="1"/>
          </p:nvPr>
        </p:nvSpPr>
        <p:spPr>
          <a:xfrm>
            <a:off x="1067983" y="709845"/>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19" name="Picture 18">
            <a:extLst>
              <a:ext uri="{FF2B5EF4-FFF2-40B4-BE49-F238E27FC236}">
                <a16:creationId xmlns:a16="http://schemas.microsoft.com/office/drawing/2014/main" id="{E8417BFB-EE6E-7571-4A74-7C5AC59E59BB}"/>
              </a:ext>
            </a:extLst>
          </p:cNvPr>
          <p:cNvPicPr>
            <a:picLocks noChangeAspect="1"/>
          </p:cNvPicPr>
          <p:nvPr userDrawn="1"/>
        </p:nvPicPr>
        <p:blipFill>
          <a:blip r:embed="rId2"/>
          <a:stretch>
            <a:fillRect/>
          </a:stretch>
        </p:blipFill>
        <p:spPr>
          <a:xfrm>
            <a:off x="1067982" y="1278230"/>
            <a:ext cx="10056033" cy="84226"/>
          </a:xfrm>
          <a:prstGeom prst="rect">
            <a:avLst/>
          </a:prstGeom>
        </p:spPr>
      </p:pic>
      <p:sp>
        <p:nvSpPr>
          <p:cNvPr id="20" name="Content Placeholder 2">
            <a:extLst>
              <a:ext uri="{FF2B5EF4-FFF2-40B4-BE49-F238E27FC236}">
                <a16:creationId xmlns:a16="http://schemas.microsoft.com/office/drawing/2014/main" id="{74603C90-5F26-35BF-3EE7-48EBE55130EB}"/>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3734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lvl1pPr>
              <a:defRPr b="0" i="0"/>
            </a:lvl1pPr>
          </a:lstStyle>
          <a:p>
            <a:fld id="{414CCF51-8078-42ED-9407-7F055975162E}" type="datetime1">
              <a:rPr lang="en-GB" smtClean="0"/>
              <a:pPr/>
              <a:t>08/10/2025</a:t>
            </a:fld>
            <a:endParaRPr lang="en-GB" dirty="0"/>
          </a:p>
        </p:txBody>
      </p:sp>
      <p:sp>
        <p:nvSpPr>
          <p:cNvPr id="9" name="Footer Placeholder 8"/>
          <p:cNvSpPr>
            <a:spLocks noGrp="1"/>
          </p:cNvSpPr>
          <p:nvPr>
            <p:ph type="ftr" sz="quarter" idx="19"/>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3660062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0" i="0">
                <a:solidFill>
                  <a:schemeClr val="bg1"/>
                </a:solidFill>
                <a:latin typeface="Calibri" panose="020F0502020204030204" pitchFamily="34" charset="0"/>
              </a:defRPr>
            </a:lvl1pPr>
            <a:lvl2pPr>
              <a:buClr>
                <a:schemeClr val="bg1"/>
              </a:buClr>
              <a:defRPr sz="1400" b="0" i="0">
                <a:solidFill>
                  <a:schemeClr val="bg1"/>
                </a:solidFill>
                <a:latin typeface="Calibri" panose="020F0502020204030204" pitchFamily="34" charset="0"/>
              </a:defRPr>
            </a:lvl2pPr>
            <a:lvl3pPr>
              <a:buClr>
                <a:schemeClr val="bg1"/>
              </a:buClr>
              <a:defRPr sz="1400" b="0" i="0">
                <a:solidFill>
                  <a:schemeClr val="bg1"/>
                </a:solidFill>
                <a:latin typeface="Calibri" panose="020F0502020204030204" pitchFamily="34" charset="0"/>
              </a:defRPr>
            </a:lvl3pPr>
            <a:lvl4pPr>
              <a:buClr>
                <a:schemeClr val="bg1"/>
              </a:buClr>
              <a:defRPr sz="1400" b="0" i="0">
                <a:solidFill>
                  <a:schemeClr val="bg1"/>
                </a:solidFill>
                <a:latin typeface="Calibri" panose="020F0502020204030204" pitchFamily="34" charset="0"/>
              </a:defRPr>
            </a:lvl4pPr>
            <a:lvl5pPr>
              <a:buClr>
                <a:schemeClr val="bg1"/>
              </a:buClr>
              <a:defRPr sz="1400" b="0" i="0">
                <a:solidFill>
                  <a:schemeClr val="bg1"/>
                </a:solidFill>
                <a:latin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lvl1pPr>
              <a:defRPr b="0" i="0"/>
            </a:lvl1pPr>
          </a:lstStyle>
          <a:p>
            <a:fld id="{B5CB8422-2CBD-43EC-AF21-8B33A2ACAA82}" type="datetime1">
              <a:rPr lang="en-GB" smtClean="0"/>
              <a:pPr/>
              <a:t>08/10/2025</a:t>
            </a:fld>
            <a:endParaRPr lang="en-GB" dirty="0"/>
          </a:p>
        </p:txBody>
      </p:sp>
      <p:sp>
        <p:nvSpPr>
          <p:cNvPr id="9" name="Footer Placeholder 8"/>
          <p:cNvSpPr>
            <a:spLocks noGrp="1"/>
          </p:cNvSpPr>
          <p:nvPr>
            <p:ph type="ftr" sz="quarter" idx="19"/>
          </p:nvPr>
        </p:nvSpPr>
        <p:spPr bwMode="invGray"/>
        <p:txBody>
          <a:bodyPr/>
          <a:lstStyle>
            <a:lvl1pPr>
              <a:defRPr b="0" i="0"/>
            </a:lvl1pPr>
          </a:lstStyle>
          <a:p>
            <a:r>
              <a:rPr lang="en-GB" dirty="0"/>
              <a:t>|     Title of the presentation</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1610633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lvl1pPr>
              <a:defRPr b="0" i="0"/>
            </a:lvl1pPr>
          </a:lstStyle>
          <a:p>
            <a:fld id="{6C135116-9A9A-47DA-A114-676E0C1FD8BF}" type="datetime1">
              <a:rPr lang="en-GB" smtClean="0"/>
              <a:pPr/>
              <a:t>08/10/2025</a:t>
            </a:fld>
            <a:endParaRPr lang="en-GB" dirty="0"/>
          </a:p>
        </p:txBody>
      </p:sp>
      <p:sp>
        <p:nvSpPr>
          <p:cNvPr id="4" name="Footer Placeholder 3"/>
          <p:cNvSpPr>
            <a:spLocks noGrp="1"/>
          </p:cNvSpPr>
          <p:nvPr>
            <p:ph type="ftr" sz="quarter" idx="19"/>
          </p:nvPr>
        </p:nvSpPr>
        <p:spPr bwMode="invGray"/>
        <p:txBody>
          <a:bodyPr/>
          <a:lstStyle>
            <a:lvl1pPr>
              <a:defRPr b="0" i="0"/>
            </a:lvl1pPr>
          </a:lstStyle>
          <a:p>
            <a:r>
              <a:rPr lang="en-GB" dirty="0"/>
              <a:t>|     Title of the presentation</a:t>
            </a:r>
          </a:p>
        </p:txBody>
      </p:sp>
      <p:sp>
        <p:nvSpPr>
          <p:cNvPr id="5" name="Slide Number Placeholder 4"/>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560586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b="0" i="0">
                <a:solidFill>
                  <a:schemeClr val="tx1"/>
                </a:solidFill>
              </a:defRPr>
            </a:lvl1pPr>
          </a:lstStyle>
          <a:p>
            <a:fld id="{AD0CC27D-0020-48D4-9B6C-9E6EA0640D93}" type="datetime1">
              <a:rPr lang="en-GB" smtClean="0"/>
              <a:pPr/>
              <a:t>08/10/2025</a:t>
            </a:fld>
            <a:endParaRPr lang="en-GB" dirty="0"/>
          </a:p>
        </p:txBody>
      </p:sp>
      <p:sp>
        <p:nvSpPr>
          <p:cNvPr id="19" name="Footer Placeholder 18"/>
          <p:cNvSpPr>
            <a:spLocks noGrp="1"/>
          </p:cNvSpPr>
          <p:nvPr>
            <p:ph type="ftr" sz="quarter" idx="15"/>
          </p:nvPr>
        </p:nvSpPr>
        <p:spPr bwMode="invGray">
          <a:noFill/>
        </p:spPr>
        <p:txBody>
          <a:bodyPr/>
          <a:lstStyle>
            <a:lvl1pPr>
              <a:defRPr b="0" i="0"/>
            </a:lvl1pPr>
          </a:lstStyle>
          <a:p>
            <a:r>
              <a:rPr lang="en-GB" dirty="0"/>
              <a:t>|     Title of the presentation</a:t>
            </a:r>
          </a:p>
        </p:txBody>
      </p:sp>
      <p:sp>
        <p:nvSpPr>
          <p:cNvPr id="20" name="Slide Number Placeholder 19"/>
          <p:cNvSpPr>
            <a:spLocks noGrp="1"/>
          </p:cNvSpPr>
          <p:nvPr>
            <p:ph type="sldNum" sz="quarter" idx="16"/>
          </p:nvPr>
        </p:nvSpPr>
        <p:spPr bwMode="invGray">
          <a:noFill/>
        </p:spPr>
        <p:txBody>
          <a:bodyPr/>
          <a:lstStyle>
            <a:lvl1pPr>
              <a:defRPr b="0" i="0"/>
            </a:lvl1pPr>
          </a:lstStyle>
          <a:p>
            <a:fld id="{A74CE0EA-F3B5-4684-BA10-C594598FDB9C}" type="slidenum">
              <a:rPr lang="en-GB" smtClean="0"/>
              <a:pPr/>
              <a:t>‹#›</a:t>
            </a:fld>
            <a:endParaRPr lang="en-GB" dirty="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0" i="0">
                <a:solidFill>
                  <a:schemeClr val="tx1"/>
                </a:solidFill>
                <a:latin typeface="Calibri" panose="020F0502020204030204" pitchFamily="34" charset="0"/>
              </a:defRPr>
            </a:lvl1pPr>
            <a:lvl2pPr>
              <a:lnSpc>
                <a:spcPct val="110000"/>
              </a:lnSpc>
              <a:defRPr sz="1400" b="0" i="0">
                <a:solidFill>
                  <a:schemeClr val="tx1"/>
                </a:solidFill>
                <a:latin typeface="Calibri" panose="020F0502020204030204" pitchFamily="34" charset="0"/>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26212387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0" i="0">
                <a:solidFill>
                  <a:schemeClr val="bg1"/>
                </a:solidFill>
                <a:latin typeface="Calibri" panose="020F0502020204030204" pitchFamily="34" charset="0"/>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b="0" i="0">
                <a:solidFill>
                  <a:schemeClr val="tx1"/>
                </a:solidFill>
              </a:defRPr>
            </a:lvl1pPr>
          </a:lstStyle>
          <a:p>
            <a:fld id="{A68D69CF-73BC-4E26-B56A-FEC2ABB77ED4}" type="datetime1">
              <a:rPr lang="en-GB" smtClean="0"/>
              <a:pPr/>
              <a:t>08/10/2025</a:t>
            </a:fld>
            <a:endParaRPr lang="en-GB" dirty="0"/>
          </a:p>
        </p:txBody>
      </p:sp>
      <p:sp>
        <p:nvSpPr>
          <p:cNvPr id="3" name="Footer Placeholder 2"/>
          <p:cNvSpPr>
            <a:spLocks noGrp="1"/>
          </p:cNvSpPr>
          <p:nvPr>
            <p:ph type="ftr" sz="quarter" idx="20"/>
          </p:nvPr>
        </p:nvSpPr>
        <p:spPr bwMode="gray"/>
        <p:txBody>
          <a:bodyPr/>
          <a:lstStyle>
            <a:lvl1pPr>
              <a:defRPr b="0" i="0">
                <a:solidFill>
                  <a:schemeClr val="tx1"/>
                </a:solidFill>
              </a:defRPr>
            </a:lvl1pPr>
          </a:lstStyle>
          <a:p>
            <a:r>
              <a:rPr lang="en-GB" dirty="0"/>
              <a:t>|     Title of the presentation</a:t>
            </a:r>
          </a:p>
        </p:txBody>
      </p:sp>
      <p:sp>
        <p:nvSpPr>
          <p:cNvPr id="4" name="Slide Number Placeholder 3"/>
          <p:cNvSpPr>
            <a:spLocks noGrp="1"/>
          </p:cNvSpPr>
          <p:nvPr>
            <p:ph type="sldNum" sz="quarter" idx="21"/>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1151373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b="0" i="0">
                <a:solidFill>
                  <a:schemeClr val="tx1"/>
                </a:solidFill>
              </a:defRPr>
            </a:lvl1pPr>
          </a:lstStyle>
          <a:p>
            <a:fld id="{99262F6C-3198-4C0D-9FD3-A522B66D4040}" type="datetime1">
              <a:rPr lang="en-GB" smtClean="0"/>
              <a:pPr/>
              <a:t>08/10/2025</a:t>
            </a:fld>
            <a:endParaRPr lang="en-GB" dirty="0"/>
          </a:p>
        </p:txBody>
      </p:sp>
      <p:sp>
        <p:nvSpPr>
          <p:cNvPr id="8" name="Footer Placeholder 7"/>
          <p:cNvSpPr>
            <a:spLocks noGrp="1"/>
          </p:cNvSpPr>
          <p:nvPr>
            <p:ph type="ftr" sz="quarter" idx="31"/>
          </p:nvPr>
        </p:nvSpPr>
        <p:spPr bwMode="gray"/>
        <p:txBody>
          <a:bodyPr/>
          <a:lstStyle>
            <a:lvl1pPr>
              <a:defRPr b="0" i="0">
                <a:solidFill>
                  <a:schemeClr val="tx1"/>
                </a:solidFill>
              </a:defRPr>
            </a:lvl1pPr>
          </a:lstStyle>
          <a:p>
            <a:r>
              <a:rPr lang="en-GB" dirty="0"/>
              <a:t>|     Title of the presentation</a:t>
            </a:r>
          </a:p>
        </p:txBody>
      </p:sp>
      <p:sp>
        <p:nvSpPr>
          <p:cNvPr id="9" name="Slide Number Placeholder 8"/>
          <p:cNvSpPr>
            <a:spLocks noGrp="1"/>
          </p:cNvSpPr>
          <p:nvPr>
            <p:ph type="sldNum" sz="quarter" idx="32"/>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solidFill>
                <a:schemeClr val="tx1"/>
              </a:solidFill>
              <a:latin typeface="Calibri" panose="020F0502020204030204" pitchFamily="34" charset="0"/>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0" i="0">
                <a:solidFill>
                  <a:schemeClr val="tx2"/>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i="0">
                <a:solidFill>
                  <a:schemeClr val="tx1"/>
                </a:solidFill>
                <a:latin typeface="Calibri" panose="020F0502020204030204" pitchFamily="34"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22433284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b="0" i="0">
                <a:solidFill>
                  <a:schemeClr val="tx1"/>
                </a:solidFill>
              </a:defRPr>
            </a:lvl1pPr>
          </a:lstStyle>
          <a:p>
            <a:fld id="{7BA931E1-7FC2-4DBD-9F66-3D1575A3F79C}" type="datetime1">
              <a:rPr lang="en-GB" smtClean="0"/>
              <a:pPr/>
              <a:t>08/10/2025</a:t>
            </a:fld>
            <a:endParaRPr lang="en-GB" dirty="0"/>
          </a:p>
        </p:txBody>
      </p:sp>
      <p:sp>
        <p:nvSpPr>
          <p:cNvPr id="4" name="Footer Placeholder 3"/>
          <p:cNvSpPr>
            <a:spLocks noGrp="1"/>
          </p:cNvSpPr>
          <p:nvPr>
            <p:ph type="ftr" sz="quarter" idx="11"/>
          </p:nvPr>
        </p:nvSpPr>
        <p:spPr bwMode="invGray"/>
        <p:txBody>
          <a:bodyPr/>
          <a:lstStyle>
            <a:lvl1pPr>
              <a:defRPr b="0" i="0">
                <a:solidFill>
                  <a:schemeClr val="tx1"/>
                </a:solidFill>
              </a:defRPr>
            </a:lvl1pPr>
          </a:lstStyle>
          <a:p>
            <a:r>
              <a:rPr lang="en-GB" dirty="0"/>
              <a:t>|     Title of the presentation</a:t>
            </a:r>
          </a:p>
        </p:txBody>
      </p:sp>
      <p:sp>
        <p:nvSpPr>
          <p:cNvPr id="5" name="Slide Number Placeholder 4"/>
          <p:cNvSpPr>
            <a:spLocks noGrp="1"/>
          </p:cNvSpPr>
          <p:nvPr>
            <p:ph type="sldNum" sz="quarter" idx="12"/>
          </p:nvPr>
        </p:nvSpPr>
        <p:spPr bwMode="inv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Tree>
    <p:extLst>
      <p:ext uri="{BB962C8B-B14F-4D97-AF65-F5344CB8AC3E}">
        <p14:creationId xmlns:p14="http://schemas.microsoft.com/office/powerpoint/2010/main" val="8616547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i="0">
                <a:solidFill>
                  <a:schemeClr val="tx1"/>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0" i="0" spc="0" baseline="0">
                <a:solidFill>
                  <a:schemeClr val="tx2"/>
                </a:solidFill>
                <a:latin typeface="Calibri" panose="020F0502020204030204" pitchFamily="34" charset="0"/>
                <a:cs typeface="Calibri" panose="020F050202020403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b="0" i="0">
                <a:solidFill>
                  <a:schemeClr val="tx2"/>
                </a:solidFill>
                <a:latin typeface="Calibri" panose="020F0502020204030204" pitchFamily="34" charset="0"/>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7770881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1E78B4"/>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57200" y="1752600"/>
            <a:ext cx="6115000" cy="1524000"/>
          </a:xfrm>
        </p:spPr>
        <p:txBody>
          <a:bodyPr anchor="b">
            <a:normAutofit/>
          </a:bodyPr>
          <a:lstStyle>
            <a:lvl1pPr algn="l">
              <a:defRPr sz="3600" b="0" i="0" cap="small" baseline="0">
                <a:solidFill>
                  <a:schemeClr val="bg1"/>
                </a:solidFill>
                <a:latin typeface="Calibri" panose="020F0502020204030204" pitchFamily="34" charset="0"/>
                <a:cs typeface="Tahoma" pitchFamily="34" charset="0"/>
              </a:defRPr>
            </a:lvl1pPr>
          </a:lstStyle>
          <a:p>
            <a:r>
              <a:rPr lang="en-US" dirty="0"/>
              <a:t>PB Meeting Title</a:t>
            </a:r>
          </a:p>
        </p:txBody>
      </p:sp>
      <p:sp>
        <p:nvSpPr>
          <p:cNvPr id="12" name="Subtitle 2"/>
          <p:cNvSpPr>
            <a:spLocks noGrp="1"/>
          </p:cNvSpPr>
          <p:nvPr>
            <p:ph type="subTitle" idx="1" hasCustomPrompt="1"/>
          </p:nvPr>
        </p:nvSpPr>
        <p:spPr>
          <a:xfrm>
            <a:off x="457200" y="3505198"/>
            <a:ext cx="6115000" cy="609602"/>
          </a:xfrm>
        </p:spPr>
        <p:txBody>
          <a:bodyPr>
            <a:normAutofit/>
          </a:bodyPr>
          <a:lstStyle>
            <a:lvl1pPr marL="0" indent="0" algn="l">
              <a:buNone/>
              <a:defRPr lang="en-US" sz="2400" b="0" i="0" baseline="0" dirty="0" smtClean="0">
                <a:solidFill>
                  <a:schemeClr val="bg1"/>
                </a:solidFill>
                <a:latin typeface="Calibri" panose="020F0502020204030204" pitchFamily="34" charset="0"/>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Project Name</a:t>
            </a:r>
          </a:p>
        </p:txBody>
      </p:sp>
      <p:sp>
        <p:nvSpPr>
          <p:cNvPr id="13" name="Text Placeholder 9"/>
          <p:cNvSpPr>
            <a:spLocks noGrp="1"/>
          </p:cNvSpPr>
          <p:nvPr>
            <p:ph type="body" sz="quarter" idx="10" hasCustomPrompt="1"/>
          </p:nvPr>
        </p:nvSpPr>
        <p:spPr>
          <a:xfrm>
            <a:off x="457200" y="4163055"/>
            <a:ext cx="6115000" cy="533400"/>
          </a:xfrm>
        </p:spPr>
        <p:txBody>
          <a:bodyPr>
            <a:normAutofit/>
          </a:bodyPr>
          <a:lstStyle>
            <a:lvl1pPr marL="0" indent="0">
              <a:buFontTx/>
              <a:buNone/>
              <a:defRPr sz="1600" b="0" i="0" baseline="0">
                <a:solidFill>
                  <a:schemeClr val="bg1"/>
                </a:solidFill>
                <a:latin typeface="Calibri" panose="020F0502020204030204"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Programme</a:t>
            </a:r>
            <a:r>
              <a:rPr lang="en-US" dirty="0"/>
              <a:t> Name</a:t>
            </a:r>
          </a:p>
        </p:txBody>
      </p:sp>
      <p:sp>
        <p:nvSpPr>
          <p:cNvPr id="14" name="Text Placeholder 10"/>
          <p:cNvSpPr>
            <a:spLocks noGrp="1"/>
          </p:cNvSpPr>
          <p:nvPr>
            <p:ph type="body" sz="quarter" idx="12" hasCustomPrompt="1"/>
          </p:nvPr>
        </p:nvSpPr>
        <p:spPr>
          <a:xfrm>
            <a:off x="463378" y="364664"/>
            <a:ext cx="6108822" cy="685800"/>
          </a:xfrm>
        </p:spPr>
        <p:txBody>
          <a:bodyPr>
            <a:normAutofit/>
          </a:bodyPr>
          <a:lstStyle>
            <a:lvl1pPr marL="0" indent="0">
              <a:buFontTx/>
              <a:buNone/>
              <a:defRPr sz="2000" b="0" i="0">
                <a:solidFill>
                  <a:schemeClr val="bg1"/>
                </a:solidFill>
                <a:latin typeface="Calibri" panose="020F0502020204030204"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Project Board / Steering Committee Meeting</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5823866"/>
            <a:ext cx="2590800" cy="805534"/>
          </a:xfrm>
          <a:prstGeom prst="rect">
            <a:avLst/>
          </a:prstGeom>
        </p:spPr>
      </p:pic>
      <p:pic>
        <p:nvPicPr>
          <p:cNvPr id="8" name="Picture 7"/>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750000" y="1497"/>
            <a:ext cx="5442000" cy="6856503"/>
          </a:xfrm>
          <a:prstGeom prst="rect">
            <a:avLst/>
          </a:prstGeom>
        </p:spPr>
      </p:pic>
      <p:sp>
        <p:nvSpPr>
          <p:cNvPr id="10" name="Rectangle 9"/>
          <p:cNvSpPr/>
          <p:nvPr userDrawn="1"/>
        </p:nvSpPr>
        <p:spPr bwMode="auto">
          <a:xfrm>
            <a:off x="6750000" y="1496"/>
            <a:ext cx="5442000" cy="6856504"/>
          </a:xfrm>
          <a:prstGeom prst="rect">
            <a:avLst/>
          </a:prstGeom>
          <a:solidFill>
            <a:srgbClr val="1E78B4">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139825" rtl="0" eaLnBrk="1" fontAlgn="base" latinLnBrk="0" hangingPunct="1">
              <a:lnSpc>
                <a:spcPct val="90000"/>
              </a:lnSpc>
              <a:spcBef>
                <a:spcPct val="20000"/>
              </a:spcBef>
              <a:spcAft>
                <a:spcPct val="0"/>
              </a:spcAft>
              <a:buClrTx/>
              <a:buSzTx/>
              <a:buFontTx/>
              <a:buNone/>
              <a:tabLst>
                <a:tab pos="288925" algn="l"/>
                <a:tab pos="3946525" algn="l"/>
              </a:tabLst>
            </a:pPr>
            <a:endParaRPr kumimoji="0" lang="en-GB"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 name="Text Placeholder 3"/>
          <p:cNvSpPr>
            <a:spLocks noGrp="1"/>
          </p:cNvSpPr>
          <p:nvPr>
            <p:ph type="body" sz="quarter" idx="13" hasCustomPrompt="1"/>
          </p:nvPr>
        </p:nvSpPr>
        <p:spPr>
          <a:xfrm>
            <a:off x="4267200" y="6226633"/>
            <a:ext cx="2305000" cy="304800"/>
          </a:xfrm>
        </p:spPr>
        <p:txBody>
          <a:bodyPr/>
          <a:lstStyle>
            <a:lvl1pPr marL="0" indent="0" algn="r">
              <a:buNone/>
              <a:defRPr sz="1200">
                <a:solidFill>
                  <a:schemeClr val="bg1"/>
                </a:solidFill>
              </a:defRPr>
            </a:lvl1pPr>
            <a:lvl2pPr>
              <a:defRPr sz="1200"/>
            </a:lvl2pPr>
            <a:lvl3pPr>
              <a:defRPr sz="1200"/>
            </a:lvl3pPr>
            <a:lvl4pPr>
              <a:defRPr sz="1200"/>
            </a:lvl4pPr>
            <a:lvl5pPr>
              <a:defRPr sz="1200"/>
            </a:lvl5pPr>
          </a:lstStyle>
          <a:p>
            <a:pPr lvl="0"/>
            <a:r>
              <a:rPr lang="en-GB"/>
              <a:t>Date</a:t>
            </a:r>
          </a:p>
        </p:txBody>
      </p:sp>
    </p:spTree>
    <p:extLst>
      <p:ext uri="{BB962C8B-B14F-4D97-AF65-F5344CB8AC3E}">
        <p14:creationId xmlns:p14="http://schemas.microsoft.com/office/powerpoint/2010/main" val="2693843711"/>
      </p:ext>
    </p:extLst>
  </p:cSld>
  <p:clrMapOvr>
    <a:masterClrMapping/>
  </p:clrMapOvr>
  <p:transition spd="slow">
    <p:blinds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4418" y="1500205"/>
            <a:ext cx="5329767"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7384" y="1500205"/>
            <a:ext cx="5331883"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815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2 contents (Overview country chapter)">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8418FB1B-1053-F086-B729-3251CF6870B5}"/>
              </a:ext>
            </a:extLst>
          </p:cNvPr>
          <p:cNvGrpSpPr/>
          <p:nvPr userDrawn="1"/>
        </p:nvGrpSpPr>
        <p:grpSpPr>
          <a:xfrm>
            <a:off x="0" y="0"/>
            <a:ext cx="466075" cy="6857999"/>
            <a:chOff x="0" y="0"/>
            <a:chExt cx="466075" cy="6857999"/>
          </a:xfrm>
        </p:grpSpPr>
        <p:sp>
          <p:nvSpPr>
            <p:cNvPr id="33" name="Rectangle 32">
              <a:extLst>
                <a:ext uri="{FF2B5EF4-FFF2-40B4-BE49-F238E27FC236}">
                  <a16:creationId xmlns:a16="http://schemas.microsoft.com/office/drawing/2014/main" id="{5EDACD07-F0DC-BED8-DF4C-9E53F6B671C9}"/>
                </a:ext>
              </a:extLst>
            </p:cNvPr>
            <p:cNvSpPr/>
            <p:nvPr userDrawn="1"/>
          </p:nvSpPr>
          <p:spPr>
            <a:xfrm>
              <a:off x="0" y="0"/>
              <a:ext cx="458716" cy="6857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34" name="Elemento grafico 44">
              <a:extLst>
                <a:ext uri="{FF2B5EF4-FFF2-40B4-BE49-F238E27FC236}">
                  <a16:creationId xmlns:a16="http://schemas.microsoft.com/office/drawing/2014/main" id="{C2FC0C36-AA64-3112-94DD-E752C008BF5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511" y="709846"/>
              <a:ext cx="299291" cy="1541349"/>
            </a:xfrm>
            <a:prstGeom prst="rect">
              <a:avLst/>
            </a:prstGeom>
          </p:spPr>
        </p:pic>
        <p:pic>
          <p:nvPicPr>
            <p:cNvPr id="35" name="Elemento grafico 46">
              <a:extLst>
                <a:ext uri="{FF2B5EF4-FFF2-40B4-BE49-F238E27FC236}">
                  <a16:creationId xmlns:a16="http://schemas.microsoft.com/office/drawing/2014/main" id="{4D003BE7-181B-B688-E134-33B1B77962E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6784" y="2559273"/>
              <a:ext cx="299291" cy="1541349"/>
            </a:xfrm>
            <a:prstGeom prst="rect">
              <a:avLst/>
            </a:prstGeom>
          </p:spPr>
        </p:pic>
        <p:pic>
          <p:nvPicPr>
            <p:cNvPr id="36" name="Elemento grafico 46">
              <a:extLst>
                <a:ext uri="{FF2B5EF4-FFF2-40B4-BE49-F238E27FC236}">
                  <a16:creationId xmlns:a16="http://schemas.microsoft.com/office/drawing/2014/main" id="{2AFA3DDC-F53F-3AA4-4CBC-3E07FCCC0136}"/>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784" y="4408701"/>
              <a:ext cx="299291" cy="1541349"/>
            </a:xfrm>
            <a:prstGeom prst="rect">
              <a:avLst/>
            </a:prstGeom>
          </p:spPr>
        </p:pic>
        <p:sp>
          <p:nvSpPr>
            <p:cNvPr id="37" name="TextBox 36">
              <a:extLst>
                <a:ext uri="{FF2B5EF4-FFF2-40B4-BE49-F238E27FC236}">
                  <a16:creationId xmlns:a16="http://schemas.microsoft.com/office/drawing/2014/main" id="{D1E97CF7-CAA0-A7D2-CB9D-D524802A4DE5}"/>
                </a:ext>
              </a:extLst>
            </p:cNvPr>
            <p:cNvSpPr txBox="1"/>
            <p:nvPr userDrawn="1"/>
          </p:nvSpPr>
          <p:spPr>
            <a:xfrm rot="16200000">
              <a:off x="-323260" y="1342020"/>
              <a:ext cx="128695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latin typeface="Calibri" panose="020F0502020204030204" pitchFamily="34" charset="0"/>
                  <a:cs typeface="Calibri" panose="020F0502020204030204" pitchFamily="34" charset="0"/>
                </a:rPr>
                <a:t>Country overview</a:t>
              </a:r>
            </a:p>
          </p:txBody>
        </p:sp>
      </p:grpSp>
      <p:sp>
        <p:nvSpPr>
          <p:cNvPr id="14" name="Title Placeholder 27">
            <a:extLst>
              <a:ext uri="{FF2B5EF4-FFF2-40B4-BE49-F238E27FC236}">
                <a16:creationId xmlns:a16="http://schemas.microsoft.com/office/drawing/2014/main" id="{A61DA88A-2505-1F3F-5215-3AEC602152D6}"/>
              </a:ext>
            </a:extLst>
          </p:cNvPr>
          <p:cNvSpPr>
            <a:spLocks noGrp="1"/>
          </p:cNvSpPr>
          <p:nvPr>
            <p:ph type="title" hasCustomPrompt="1"/>
          </p:nvPr>
        </p:nvSpPr>
        <p:spPr>
          <a:xfrm>
            <a:off x="1067983" y="709845"/>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41" name="Picture 40">
            <a:extLst>
              <a:ext uri="{FF2B5EF4-FFF2-40B4-BE49-F238E27FC236}">
                <a16:creationId xmlns:a16="http://schemas.microsoft.com/office/drawing/2014/main" id="{D4A26D05-1B14-0CB3-36D2-0C0F1007F183}"/>
              </a:ext>
            </a:extLst>
          </p:cNvPr>
          <p:cNvPicPr>
            <a:picLocks noChangeAspect="1"/>
          </p:cNvPicPr>
          <p:nvPr userDrawn="1"/>
        </p:nvPicPr>
        <p:blipFill>
          <a:blip r:embed="rId8"/>
          <a:stretch>
            <a:fillRect/>
          </a:stretch>
        </p:blipFill>
        <p:spPr>
          <a:xfrm>
            <a:off x="1067982" y="1278230"/>
            <a:ext cx="10056033" cy="84226"/>
          </a:xfrm>
          <a:prstGeom prst="rect">
            <a:avLst/>
          </a:prstGeom>
        </p:spPr>
      </p:pic>
      <p:sp>
        <p:nvSpPr>
          <p:cNvPr id="46" name="Content Placeholder 2">
            <a:extLst>
              <a:ext uri="{FF2B5EF4-FFF2-40B4-BE49-F238E27FC236}">
                <a16:creationId xmlns:a16="http://schemas.microsoft.com/office/drawing/2014/main" id="{FDBFB5D5-C6F5-B026-9BD4-93ED18E34EF1}"/>
              </a:ext>
            </a:extLst>
          </p:cNvPr>
          <p:cNvSpPr>
            <a:spLocks noGrp="1"/>
          </p:cNvSpPr>
          <p:nvPr>
            <p:ph sz="half" idx="13"/>
          </p:nvPr>
        </p:nvSpPr>
        <p:spPr>
          <a:xfrm>
            <a:off x="1067983" y="1825625"/>
            <a:ext cx="4888929"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2">
            <a:extLst>
              <a:ext uri="{FF2B5EF4-FFF2-40B4-BE49-F238E27FC236}">
                <a16:creationId xmlns:a16="http://schemas.microsoft.com/office/drawing/2014/main" id="{BE53F7F6-8822-464C-6444-ADDF530DD208}"/>
              </a:ext>
            </a:extLst>
          </p:cNvPr>
          <p:cNvSpPr>
            <a:spLocks noGrp="1"/>
          </p:cNvSpPr>
          <p:nvPr>
            <p:ph sz="half" idx="14"/>
          </p:nvPr>
        </p:nvSpPr>
        <p:spPr>
          <a:xfrm>
            <a:off x="6270919" y="1825624"/>
            <a:ext cx="4888929" cy="412442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0018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b="0" i="0">
                <a:latin typeface="Calibri" panose="020F0502020204030204" pitchFamily="34" charset="0"/>
              </a:defRPr>
            </a:lvl1pPr>
          </a:lstStyle>
          <a:p>
            <a:pPr defTabSz="457200">
              <a:buClrTx/>
              <a:buFontTx/>
              <a:buNone/>
              <a:defRPr/>
            </a:pPr>
            <a:fld id="{98F2AE24-6C3D-4363-8DA8-E9E849065A01}" type="datetime1">
              <a:rPr lang="en-GB" kern="1200" smtClean="0">
                <a:solidFill>
                  <a:prstClr val="black"/>
                </a:solidFill>
                <a:ea typeface="+mn-ea"/>
              </a:rPr>
              <a:pPr defTabSz="457200">
                <a:buClrTx/>
                <a:buFontTx/>
                <a:buNone/>
                <a:defRPr/>
              </a:pPr>
              <a:t>08/10/2025</a:t>
            </a:fld>
            <a:endParaRPr lang="en-GB" kern="1200" dirty="0">
              <a:solidFill>
                <a:prstClr val="black"/>
              </a:solidFill>
              <a:ea typeface="+mn-ea"/>
            </a:endParaRPr>
          </a:p>
        </p:txBody>
      </p:sp>
      <p:sp>
        <p:nvSpPr>
          <p:cNvPr id="4" name="Footer Placeholder 3"/>
          <p:cNvSpPr>
            <a:spLocks noGrp="1"/>
          </p:cNvSpPr>
          <p:nvPr>
            <p:ph type="ftr" sz="quarter" idx="11"/>
          </p:nvPr>
        </p:nvSpPr>
        <p:spPr bwMode="gray"/>
        <p:txBody>
          <a:bodyPr/>
          <a:lstStyle>
            <a:lvl1pPr>
              <a:defRPr b="0" i="0">
                <a:latin typeface="Calibri" panose="020F0502020204030204" pitchFamily="34" charset="0"/>
              </a:defRPr>
            </a:lvl1pPr>
          </a:lstStyle>
          <a:p>
            <a:pPr defTabSz="457200">
              <a:buClrTx/>
              <a:buFontTx/>
              <a:buNone/>
              <a:defRPr/>
            </a:pPr>
            <a:r>
              <a:rPr lang="en-GB" kern="1200" dirty="0">
                <a:solidFill>
                  <a:prstClr val="black"/>
                </a:solidFill>
                <a:ea typeface="+mn-ea"/>
              </a:rPr>
              <a:t>|     Title of the presentation</a:t>
            </a:r>
          </a:p>
        </p:txBody>
      </p:sp>
      <p:sp>
        <p:nvSpPr>
          <p:cNvPr id="5" name="Slide Number Placeholder 4"/>
          <p:cNvSpPr>
            <a:spLocks noGrp="1"/>
          </p:cNvSpPr>
          <p:nvPr>
            <p:ph type="sldNum" sz="quarter" idx="12"/>
          </p:nvPr>
        </p:nvSpPr>
        <p:spPr bwMode="gray">
          <a:xfrm>
            <a:off x="10422673" y="6588208"/>
            <a:ext cx="1283691" cy="180000"/>
          </a:xfrm>
        </p:spPr>
        <p:txBody>
          <a:bodyPr/>
          <a:lstStyle>
            <a:lvl1pPr>
              <a:defRPr sz="1600" b="0" i="0">
                <a:latin typeface="Calibri" panose="020F0502020204030204" pitchFamily="34" charset="0"/>
              </a:defRPr>
            </a:lvl1pPr>
          </a:lstStyle>
          <a:p>
            <a:pPr defTabSz="457200">
              <a:buClrTx/>
              <a:buFontTx/>
              <a:buNone/>
              <a:defRPr/>
            </a:pPr>
            <a:fld id="{A74CE0EA-F3B5-4684-BA10-C594598FDB9C}" type="slidenum">
              <a:rPr lang="en-GB" kern="1200" smtClean="0">
                <a:solidFill>
                  <a:prstClr val="black"/>
                </a:solidFill>
                <a:ea typeface="+mn-ea"/>
              </a:rPr>
              <a:pPr defTabSz="457200">
                <a:buClrTx/>
                <a:buFontTx/>
                <a:buNone/>
                <a:defRPr/>
              </a:pPr>
              <a:t>‹#›</a:t>
            </a:fld>
            <a:endParaRPr lang="en-GB" kern="1200" dirty="0">
              <a:solidFill>
                <a:prstClr val="black"/>
              </a:solidFill>
              <a:ea typeface="+mn-ea"/>
            </a:endParaRPr>
          </a:p>
        </p:txBody>
      </p:sp>
      <p:sp>
        <p:nvSpPr>
          <p:cNvPr id="12" name="Text Placeholder 7"/>
          <p:cNvSpPr>
            <a:spLocks noGrp="1"/>
          </p:cNvSpPr>
          <p:nvPr>
            <p:ph type="body" sz="quarter" idx="21" hasCustomPrompt="1"/>
          </p:nvPr>
        </p:nvSpPr>
        <p:spPr bwMode="gray">
          <a:xfrm>
            <a:off x="480000" y="6293651"/>
            <a:ext cx="11226365" cy="208579"/>
          </a:xfrm>
        </p:spPr>
        <p:txBody>
          <a:bodyPr anchor="t">
            <a:normAutofit/>
          </a:bodyPr>
          <a:lstStyle>
            <a:lvl1pPr>
              <a:defRPr sz="800" b="0" i="0">
                <a:solidFill>
                  <a:schemeClr val="tx1"/>
                </a:solidFill>
                <a:latin typeface="Calibri" panose="020F0502020204030204" pitchFamily="34" charset="0"/>
              </a:defRPr>
            </a:lvl1pPr>
          </a:lstStyle>
          <a:p>
            <a:pPr lvl="0"/>
            <a:r>
              <a:rPr lang="en-GB" noProof="0" dirty="0"/>
              <a:t>Source:</a:t>
            </a:r>
          </a:p>
        </p:txBody>
      </p:sp>
      <p:sp>
        <p:nvSpPr>
          <p:cNvPr id="10" name="Text Placeholder 7"/>
          <p:cNvSpPr>
            <a:spLocks noGrp="1"/>
          </p:cNvSpPr>
          <p:nvPr>
            <p:ph type="body" sz="quarter" idx="13" hasCustomPrompt="1"/>
          </p:nvPr>
        </p:nvSpPr>
        <p:spPr bwMode="gray">
          <a:xfrm>
            <a:off x="480485" y="1188003"/>
            <a:ext cx="8160000" cy="288925"/>
          </a:xfrm>
        </p:spPr>
        <p:txBody>
          <a:bodyPr lIns="18000" anchor="ctr">
            <a:normAutofit/>
          </a:bodyPr>
          <a:lstStyle>
            <a:lvl1pPr>
              <a:defRPr sz="1600" b="0" i="0">
                <a:solidFill>
                  <a:schemeClr val="tx1"/>
                </a:solidFill>
                <a:latin typeface="Calibri" panose="020F0502020204030204" pitchFamily="34" charset="0"/>
              </a:defRPr>
            </a:lvl1pPr>
          </a:lstStyle>
          <a:p>
            <a:pPr lvl="0"/>
            <a:r>
              <a:rPr lang="en-GB" noProof="0" dirty="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354168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BBD91F0B-D4DB-F248-404F-3C467EA7F072}"/>
              </a:ext>
            </a:extLst>
          </p:cNvPr>
          <p:cNvSpPr>
            <a:spLocks noGrp="1"/>
          </p:cNvSpPr>
          <p:nvPr>
            <p:ph sz="quarter" idx="10" hasCustomPrompt="1"/>
          </p:nvPr>
        </p:nvSpPr>
        <p:spPr>
          <a:xfrm>
            <a:off x="3343093" y="2860083"/>
            <a:ext cx="4667617" cy="595058"/>
          </a:xfrm>
          <a:prstGeom prst="rect">
            <a:avLst/>
          </a:prstGeom>
        </p:spPr>
        <p:txBody>
          <a:bodyPr>
            <a:noAutofit/>
          </a:bodyPr>
          <a:lstStyle>
            <a:lvl1pPr marL="115988" indent="0" algn="ctr">
              <a:buNone/>
              <a:defRPr sz="3500"/>
            </a:lvl1pPr>
          </a:lstStyle>
          <a:p>
            <a:pPr lvl="0"/>
            <a:r>
              <a:rPr lang="en-GB"/>
              <a:t>Click to insert text</a:t>
            </a:r>
            <a:endParaRPr lang="it-IT"/>
          </a:p>
        </p:txBody>
      </p:sp>
      <p:grpSp>
        <p:nvGrpSpPr>
          <p:cNvPr id="2" name="Group 1">
            <a:extLst>
              <a:ext uri="{FF2B5EF4-FFF2-40B4-BE49-F238E27FC236}">
                <a16:creationId xmlns:a16="http://schemas.microsoft.com/office/drawing/2014/main" id="{8D14F654-9561-0177-1C33-CE37398C31F6}"/>
              </a:ext>
            </a:extLst>
          </p:cNvPr>
          <p:cNvGrpSpPr>
            <a:grpSpLocks/>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C905CAB5-293E-2D1B-2E00-EA68AF37A416}"/>
                </a:ext>
              </a:extLst>
            </p:cNvPr>
            <p:cNvSpPr>
              <a:spLocks/>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3103" b="1"/>
            </a:p>
          </p:txBody>
        </p:sp>
        <p:pic>
          <p:nvPicPr>
            <p:cNvPr id="7" name="Picture 6">
              <a:extLst>
                <a:ext uri="{FF2B5EF4-FFF2-40B4-BE49-F238E27FC236}">
                  <a16:creationId xmlns:a16="http://schemas.microsoft.com/office/drawing/2014/main" id="{202FAA9C-1CD9-C9F9-8422-83ED3EC395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6678" y="1724680"/>
              <a:ext cx="4558645" cy="4558645"/>
            </a:xfrm>
            <a:prstGeom prst="rect">
              <a:avLst/>
            </a:prstGeom>
          </p:spPr>
        </p:pic>
        <p:pic>
          <p:nvPicPr>
            <p:cNvPr id="8" name="Picture 7">
              <a:extLst>
                <a:ext uri="{FF2B5EF4-FFF2-40B4-BE49-F238E27FC236}">
                  <a16:creationId xmlns:a16="http://schemas.microsoft.com/office/drawing/2014/main" id="{8FF0A0D7-703E-7604-55E7-D830541281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816" y="1824447"/>
              <a:ext cx="10994369" cy="4313449"/>
            </a:xfrm>
            <a:prstGeom prst="rect">
              <a:avLst/>
            </a:prstGeom>
          </p:spPr>
        </p:pic>
        <p:pic>
          <p:nvPicPr>
            <p:cNvPr id="9" name="Picture 8">
              <a:extLst>
                <a:ext uri="{FF2B5EF4-FFF2-40B4-BE49-F238E27FC236}">
                  <a16:creationId xmlns:a16="http://schemas.microsoft.com/office/drawing/2014/main" id="{341CF3D1-3332-3CE1-3649-68D5C2BA1552}"/>
                </a:ext>
              </a:extLst>
            </p:cNvPr>
            <p:cNvPicPr>
              <a:picLocks noChangeAspect="1"/>
            </p:cNvPicPr>
            <p:nvPr/>
          </p:nvPicPr>
          <p:blipFill>
            <a:blip r:embed="rId4"/>
            <a:stretch>
              <a:fillRect/>
            </a:stretch>
          </p:blipFill>
          <p:spPr>
            <a:xfrm>
              <a:off x="598815" y="520047"/>
              <a:ext cx="1438654" cy="547314"/>
            </a:xfrm>
            <a:prstGeom prst="rect">
              <a:avLst/>
            </a:prstGeom>
          </p:spPr>
        </p:pic>
        <p:pic>
          <p:nvPicPr>
            <p:cNvPr id="10" name="Picture 9">
              <a:extLst>
                <a:ext uri="{FF2B5EF4-FFF2-40B4-BE49-F238E27FC236}">
                  <a16:creationId xmlns:a16="http://schemas.microsoft.com/office/drawing/2014/main" id="{7780F026-E608-A07B-C74F-749124BAC8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3801" y="520047"/>
              <a:ext cx="1539384" cy="821966"/>
            </a:xfrm>
            <a:prstGeom prst="rect">
              <a:avLst/>
            </a:prstGeom>
          </p:spPr>
        </p:pic>
        <p:pic>
          <p:nvPicPr>
            <p:cNvPr id="18" name="Picture 17">
              <a:extLst>
                <a:ext uri="{FF2B5EF4-FFF2-40B4-BE49-F238E27FC236}">
                  <a16:creationId xmlns:a16="http://schemas.microsoft.com/office/drawing/2014/main" id="{1E03629C-C240-2B8A-6352-D921DCA45E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6780" y="527520"/>
              <a:ext cx="2218440" cy="689412"/>
            </a:xfrm>
            <a:prstGeom prst="rect">
              <a:avLst/>
            </a:prstGeom>
          </p:spPr>
        </p:pic>
      </p:grpSp>
    </p:spTree>
    <p:extLst>
      <p:ext uri="{BB962C8B-B14F-4D97-AF65-F5344CB8AC3E}">
        <p14:creationId xmlns:p14="http://schemas.microsoft.com/office/powerpoint/2010/main" val="1317764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untry presentation cover">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4A44AF3-9083-3EA9-9A2F-935E99704D44}"/>
              </a:ext>
            </a:extLst>
          </p:cNvPr>
          <p:cNvGrpSpPr/>
          <p:nvPr userDrawn="1"/>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BF0542D-C8B5-F71F-89E3-78A56F553DEA}"/>
                </a:ext>
              </a:extLst>
            </p:cNvPr>
            <p:cNvSpPr>
              <a:spLocks/>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3103" b="1"/>
            </a:p>
          </p:txBody>
        </p:sp>
        <p:pic>
          <p:nvPicPr>
            <p:cNvPr id="17" name="Picture 16">
              <a:extLst>
                <a:ext uri="{FF2B5EF4-FFF2-40B4-BE49-F238E27FC236}">
                  <a16:creationId xmlns:a16="http://schemas.microsoft.com/office/drawing/2014/main" id="{CF051952-BB56-2729-BD56-407560DF30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8816" y="1824447"/>
              <a:ext cx="10994369" cy="4313449"/>
            </a:xfrm>
            <a:prstGeom prst="rect">
              <a:avLst/>
            </a:prstGeom>
          </p:spPr>
        </p:pic>
      </p:grpSp>
      <p:pic>
        <p:nvPicPr>
          <p:cNvPr id="13" name="Picture 12">
            <a:extLst>
              <a:ext uri="{FF2B5EF4-FFF2-40B4-BE49-F238E27FC236}">
                <a16:creationId xmlns:a16="http://schemas.microsoft.com/office/drawing/2014/main" id="{DE5E03EA-18A6-8825-F170-97F2CCD03B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6678" y="1724681"/>
            <a:ext cx="4558646" cy="4558645"/>
          </a:xfrm>
          <a:prstGeom prst="rect">
            <a:avLst/>
          </a:prstGeom>
        </p:spPr>
      </p:pic>
      <p:sp>
        <p:nvSpPr>
          <p:cNvPr id="7" name="Content Placeholder 6">
            <a:extLst>
              <a:ext uri="{FF2B5EF4-FFF2-40B4-BE49-F238E27FC236}">
                <a16:creationId xmlns:a16="http://schemas.microsoft.com/office/drawing/2014/main" id="{F52B872F-C68B-655D-ED41-24E527C0CBCC}"/>
              </a:ext>
            </a:extLst>
          </p:cNvPr>
          <p:cNvSpPr>
            <a:spLocks noGrp="1"/>
          </p:cNvSpPr>
          <p:nvPr>
            <p:ph sz="quarter" idx="10" hasCustomPrompt="1"/>
          </p:nvPr>
        </p:nvSpPr>
        <p:spPr>
          <a:xfrm>
            <a:off x="1055791" y="4985013"/>
            <a:ext cx="5219700" cy="404691"/>
          </a:xfrm>
          <a:prstGeom prst="rect">
            <a:avLst/>
          </a:prstGeom>
        </p:spPr>
        <p:txBody>
          <a:bodyPr/>
          <a:lstStyle>
            <a:lvl1pPr marL="0" indent="0">
              <a:buNone/>
              <a:defRPr>
                <a:solidFill>
                  <a:schemeClr val="bg2"/>
                </a:solidFill>
              </a:defRPr>
            </a:lvl1pPr>
          </a:lstStyle>
          <a:p>
            <a:pPr lvl="0"/>
            <a:r>
              <a:rPr lang="en-GB"/>
              <a:t>Click to insert place</a:t>
            </a:r>
          </a:p>
        </p:txBody>
      </p:sp>
      <p:sp>
        <p:nvSpPr>
          <p:cNvPr id="9" name="Content Placeholder 6">
            <a:extLst>
              <a:ext uri="{FF2B5EF4-FFF2-40B4-BE49-F238E27FC236}">
                <a16:creationId xmlns:a16="http://schemas.microsoft.com/office/drawing/2014/main" id="{64AE8C8A-2B26-0374-0398-77F08E369BF5}"/>
              </a:ext>
            </a:extLst>
          </p:cNvPr>
          <p:cNvSpPr>
            <a:spLocks noGrp="1"/>
          </p:cNvSpPr>
          <p:nvPr>
            <p:ph sz="quarter" idx="11" hasCustomPrompt="1"/>
          </p:nvPr>
        </p:nvSpPr>
        <p:spPr>
          <a:xfrm>
            <a:off x="1055791" y="5389704"/>
            <a:ext cx="5219700" cy="404691"/>
          </a:xfrm>
          <a:prstGeom prst="rect">
            <a:avLst/>
          </a:prstGeom>
        </p:spPr>
        <p:txBody>
          <a:bodyPr/>
          <a:lstStyle>
            <a:lvl1pPr marL="0" indent="0">
              <a:buNone/>
              <a:defRPr>
                <a:solidFill>
                  <a:schemeClr val="bg2"/>
                </a:solidFill>
              </a:defRPr>
            </a:lvl1pPr>
          </a:lstStyle>
          <a:p>
            <a:pPr lvl="0"/>
            <a:r>
              <a:rPr lang="en-GB"/>
              <a:t>Click to insert data</a:t>
            </a:r>
          </a:p>
        </p:txBody>
      </p:sp>
      <p:sp>
        <p:nvSpPr>
          <p:cNvPr id="8" name="Title 1">
            <a:extLst>
              <a:ext uri="{FF2B5EF4-FFF2-40B4-BE49-F238E27FC236}">
                <a16:creationId xmlns:a16="http://schemas.microsoft.com/office/drawing/2014/main" id="{11FC23F5-F6D4-1EB9-00D2-CF03A405CD31}"/>
              </a:ext>
            </a:extLst>
          </p:cNvPr>
          <p:cNvSpPr>
            <a:spLocks noGrp="1"/>
          </p:cNvSpPr>
          <p:nvPr>
            <p:ph type="ctrTitle"/>
          </p:nvPr>
        </p:nvSpPr>
        <p:spPr>
          <a:xfrm>
            <a:off x="1145774" y="2192106"/>
            <a:ext cx="5202354" cy="1168892"/>
          </a:xfrm>
          <a:prstGeom prst="rect">
            <a:avLst/>
          </a:prstGeom>
        </p:spPr>
        <p:txBody>
          <a:bodyPr anchor="t">
            <a:normAutofit/>
          </a:bodyPr>
          <a:lstStyle>
            <a:lvl1pPr algn="l">
              <a:defRPr sz="2943" b="1">
                <a:solidFill>
                  <a:schemeClr val="bg1"/>
                </a:solidFill>
              </a:defRPr>
            </a:lvl1pPr>
          </a:lstStyle>
          <a:p>
            <a:endParaRPr lang="en-US"/>
          </a:p>
        </p:txBody>
      </p:sp>
      <p:sp>
        <p:nvSpPr>
          <p:cNvPr id="16" name="Content Placeholder 6">
            <a:extLst>
              <a:ext uri="{FF2B5EF4-FFF2-40B4-BE49-F238E27FC236}">
                <a16:creationId xmlns:a16="http://schemas.microsoft.com/office/drawing/2014/main" id="{E19EFADA-17A9-B6D7-166C-96B6032AD7AD}"/>
              </a:ext>
            </a:extLst>
          </p:cNvPr>
          <p:cNvSpPr>
            <a:spLocks noGrp="1"/>
          </p:cNvSpPr>
          <p:nvPr>
            <p:ph sz="quarter" idx="13" hasCustomPrompt="1"/>
          </p:nvPr>
        </p:nvSpPr>
        <p:spPr>
          <a:xfrm>
            <a:off x="1055791" y="4532716"/>
            <a:ext cx="5219700" cy="404691"/>
          </a:xfrm>
          <a:prstGeom prst="rect">
            <a:avLst/>
          </a:prstGeom>
        </p:spPr>
        <p:txBody>
          <a:bodyPr/>
          <a:lstStyle>
            <a:lvl1pPr marL="0" indent="0">
              <a:buNone/>
              <a:defRPr>
                <a:solidFill>
                  <a:schemeClr val="bg2"/>
                </a:solidFill>
              </a:defRPr>
            </a:lvl1pPr>
          </a:lstStyle>
          <a:p>
            <a:pPr lvl="0"/>
            <a:r>
              <a:rPr lang="en-GB"/>
              <a:t>Click to insert main title</a:t>
            </a:r>
          </a:p>
        </p:txBody>
      </p:sp>
    </p:spTree>
    <p:extLst>
      <p:ext uri="{BB962C8B-B14F-4D97-AF65-F5344CB8AC3E}">
        <p14:creationId xmlns:p14="http://schemas.microsoft.com/office/powerpoint/2010/main" val="82825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content (country chapter)">
    <p:spTree>
      <p:nvGrpSpPr>
        <p:cNvPr id="1" name=""/>
        <p:cNvGrpSpPr/>
        <p:nvPr/>
      </p:nvGrpSpPr>
      <p:grpSpPr>
        <a:xfrm>
          <a:off x="0" y="0"/>
          <a:ext cx="0" cy="0"/>
          <a:chOff x="0" y="0"/>
          <a:chExt cx="0" cy="0"/>
        </a:xfrm>
      </p:grpSpPr>
      <p:sp>
        <p:nvSpPr>
          <p:cNvPr id="4" name="Title Placeholder 27">
            <a:extLst>
              <a:ext uri="{FF2B5EF4-FFF2-40B4-BE49-F238E27FC236}">
                <a16:creationId xmlns:a16="http://schemas.microsoft.com/office/drawing/2014/main" id="{B8BE6852-6DC4-6E3B-A3FE-7199B53F923F}"/>
              </a:ext>
            </a:extLst>
          </p:cNvPr>
          <p:cNvSpPr>
            <a:spLocks noGrp="1"/>
          </p:cNvSpPr>
          <p:nvPr>
            <p:ph type="title" hasCustomPrompt="1"/>
          </p:nvPr>
        </p:nvSpPr>
        <p:spPr>
          <a:xfrm>
            <a:off x="1067983" y="709846"/>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9" name="Picture 8">
            <a:extLst>
              <a:ext uri="{FF2B5EF4-FFF2-40B4-BE49-F238E27FC236}">
                <a16:creationId xmlns:a16="http://schemas.microsoft.com/office/drawing/2014/main" id="{1403C82A-2412-CAE4-05EA-9A85B523E8BD}"/>
              </a:ext>
            </a:extLst>
          </p:cNvPr>
          <p:cNvPicPr>
            <a:picLocks noChangeAspect="1"/>
          </p:cNvPicPr>
          <p:nvPr userDrawn="1"/>
        </p:nvPicPr>
        <p:blipFill>
          <a:blip r:embed="rId2"/>
          <a:stretch>
            <a:fillRect/>
          </a:stretch>
        </p:blipFill>
        <p:spPr>
          <a:xfrm>
            <a:off x="1067984" y="1278231"/>
            <a:ext cx="10056033" cy="84226"/>
          </a:xfrm>
          <a:prstGeom prst="rect">
            <a:avLst/>
          </a:prstGeom>
        </p:spPr>
      </p:pic>
    </p:spTree>
    <p:extLst>
      <p:ext uri="{BB962C8B-B14F-4D97-AF65-F5344CB8AC3E}">
        <p14:creationId xmlns:p14="http://schemas.microsoft.com/office/powerpoint/2010/main" val="2188572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2D63445A-CC26-5003-ADB4-E4DD8130CF87}"/>
              </a:ext>
            </a:extLst>
          </p:cNvPr>
          <p:cNvSpPr>
            <a:spLocks noGrp="1"/>
          </p:cNvSpPr>
          <p:nvPr>
            <p:ph type="title" hasCustomPrompt="1"/>
          </p:nvPr>
        </p:nvSpPr>
        <p:spPr>
          <a:xfrm>
            <a:off x="1067983" y="709846"/>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sp>
        <p:nvSpPr>
          <p:cNvPr id="4" name="Content Placeholder 2">
            <a:extLst>
              <a:ext uri="{FF2B5EF4-FFF2-40B4-BE49-F238E27FC236}">
                <a16:creationId xmlns:a16="http://schemas.microsoft.com/office/drawing/2014/main" id="{2BFF3E94-3F6A-E489-2D98-9599BBAC988C}"/>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0E516B47-F3D6-481B-D9D6-5E0960FE84A5}"/>
              </a:ext>
            </a:extLst>
          </p:cNvPr>
          <p:cNvPicPr>
            <a:picLocks noChangeAspect="1"/>
          </p:cNvPicPr>
          <p:nvPr userDrawn="1"/>
        </p:nvPicPr>
        <p:blipFill>
          <a:blip r:embed="rId2"/>
          <a:stretch>
            <a:fillRect/>
          </a:stretch>
        </p:blipFill>
        <p:spPr>
          <a:xfrm>
            <a:off x="1067984" y="1278231"/>
            <a:ext cx="10056033" cy="84226"/>
          </a:xfrm>
          <a:prstGeom prst="rect">
            <a:avLst/>
          </a:prstGeom>
        </p:spPr>
      </p:pic>
    </p:spTree>
    <p:extLst>
      <p:ext uri="{BB962C8B-B14F-4D97-AF65-F5344CB8AC3E}">
        <p14:creationId xmlns:p14="http://schemas.microsoft.com/office/powerpoint/2010/main" val="36993238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Content wide">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F7428E6-CE4A-420E-CC78-8C3028E428FF}"/>
              </a:ext>
            </a:extLst>
          </p:cNvPr>
          <p:cNvSpPr/>
          <p:nvPr userDrawn="1"/>
        </p:nvSpPr>
        <p:spPr>
          <a:xfrm>
            <a:off x="1067985" y="1825625"/>
            <a:ext cx="10056033" cy="4124424"/>
          </a:xfrm>
          <a:prstGeom prst="roundRect">
            <a:avLst>
              <a:gd name="adj" fmla="val 2307"/>
            </a:avLst>
          </a:prstGeom>
          <a:solidFill>
            <a:schemeClr val="accent1">
              <a:lumMod val="20000"/>
              <a:lumOff val="80000"/>
              <a:alpha val="5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103"/>
          </a:p>
        </p:txBody>
      </p:sp>
      <p:sp>
        <p:nvSpPr>
          <p:cNvPr id="13" name="Content Placeholder 2">
            <a:extLst>
              <a:ext uri="{FF2B5EF4-FFF2-40B4-BE49-F238E27FC236}">
                <a16:creationId xmlns:a16="http://schemas.microsoft.com/office/drawing/2014/main" id="{321FE5D1-CC20-DABB-0A17-FAF3DE00A77A}"/>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27">
            <a:extLst>
              <a:ext uri="{FF2B5EF4-FFF2-40B4-BE49-F238E27FC236}">
                <a16:creationId xmlns:a16="http://schemas.microsoft.com/office/drawing/2014/main" id="{40D94F27-4F8F-437D-A053-BE3C96C4D45A}"/>
              </a:ext>
            </a:extLst>
          </p:cNvPr>
          <p:cNvSpPr>
            <a:spLocks noGrp="1"/>
          </p:cNvSpPr>
          <p:nvPr>
            <p:ph type="title" hasCustomPrompt="1"/>
          </p:nvPr>
        </p:nvSpPr>
        <p:spPr>
          <a:xfrm>
            <a:off x="1067983" y="709846"/>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12" name="Picture 11">
            <a:extLst>
              <a:ext uri="{FF2B5EF4-FFF2-40B4-BE49-F238E27FC236}">
                <a16:creationId xmlns:a16="http://schemas.microsoft.com/office/drawing/2014/main" id="{AC7291BE-F28C-CDAE-0A53-05055C338F02}"/>
              </a:ext>
            </a:extLst>
          </p:cNvPr>
          <p:cNvPicPr>
            <a:picLocks noChangeAspect="1"/>
          </p:cNvPicPr>
          <p:nvPr userDrawn="1"/>
        </p:nvPicPr>
        <p:blipFill>
          <a:blip r:embed="rId2"/>
          <a:stretch>
            <a:fillRect/>
          </a:stretch>
        </p:blipFill>
        <p:spPr>
          <a:xfrm>
            <a:off x="1067984" y="1278231"/>
            <a:ext cx="10056033" cy="84226"/>
          </a:xfrm>
          <a:prstGeom prst="rect">
            <a:avLst/>
          </a:prstGeom>
        </p:spPr>
      </p:pic>
    </p:spTree>
    <p:extLst>
      <p:ext uri="{BB962C8B-B14F-4D97-AF65-F5344CB8AC3E}">
        <p14:creationId xmlns:p14="http://schemas.microsoft.com/office/powerpoint/2010/main" val="10106585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contents">
    <p:spTree>
      <p:nvGrpSpPr>
        <p:cNvPr id="1" name=""/>
        <p:cNvGrpSpPr/>
        <p:nvPr/>
      </p:nvGrpSpPr>
      <p:grpSpPr>
        <a:xfrm>
          <a:off x="0" y="0"/>
          <a:ext cx="0" cy="0"/>
          <a:chOff x="0" y="0"/>
          <a:chExt cx="0" cy="0"/>
        </a:xfrm>
      </p:grpSpPr>
      <p:sp>
        <p:nvSpPr>
          <p:cNvPr id="16" name="Rectangle: Rounded Corners 13">
            <a:extLst>
              <a:ext uri="{FF2B5EF4-FFF2-40B4-BE49-F238E27FC236}">
                <a16:creationId xmlns:a16="http://schemas.microsoft.com/office/drawing/2014/main" id="{E3968376-2D3B-19C6-C5C3-AABBC3305A32}"/>
              </a:ext>
            </a:extLst>
          </p:cNvPr>
          <p:cNvSpPr/>
          <p:nvPr userDrawn="1"/>
        </p:nvSpPr>
        <p:spPr>
          <a:xfrm>
            <a:off x="1067984" y="1825625"/>
            <a:ext cx="4888929" cy="4124424"/>
          </a:xfrm>
          <a:prstGeom prst="roundRect">
            <a:avLst>
              <a:gd name="adj" fmla="val 2307"/>
            </a:avLst>
          </a:prstGeom>
          <a:solidFill>
            <a:schemeClr val="accent1">
              <a:lumMod val="20000"/>
              <a:lumOff val="80000"/>
              <a:alpha val="5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103"/>
          </a:p>
        </p:txBody>
      </p:sp>
      <p:sp>
        <p:nvSpPr>
          <p:cNvPr id="23" name="Rectangle: Rounded Corners 13">
            <a:extLst>
              <a:ext uri="{FF2B5EF4-FFF2-40B4-BE49-F238E27FC236}">
                <a16:creationId xmlns:a16="http://schemas.microsoft.com/office/drawing/2014/main" id="{C62688EA-4A2F-F203-6BD0-6F865249662E}"/>
              </a:ext>
            </a:extLst>
          </p:cNvPr>
          <p:cNvSpPr/>
          <p:nvPr userDrawn="1"/>
        </p:nvSpPr>
        <p:spPr>
          <a:xfrm>
            <a:off x="6270919" y="1825625"/>
            <a:ext cx="4888929" cy="4124424"/>
          </a:xfrm>
          <a:prstGeom prst="roundRect">
            <a:avLst>
              <a:gd name="adj" fmla="val 2307"/>
            </a:avLst>
          </a:prstGeom>
          <a:solidFill>
            <a:schemeClr val="accent1">
              <a:lumMod val="20000"/>
              <a:lumOff val="80000"/>
              <a:alpha val="5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103"/>
          </a:p>
        </p:txBody>
      </p:sp>
      <p:sp>
        <p:nvSpPr>
          <p:cNvPr id="11" name="Content Placeholder 2">
            <a:extLst>
              <a:ext uri="{FF2B5EF4-FFF2-40B4-BE49-F238E27FC236}">
                <a16:creationId xmlns:a16="http://schemas.microsoft.com/office/drawing/2014/main" id="{FE182453-F82A-2FA0-2048-E0A7A7CD7446}"/>
              </a:ext>
            </a:extLst>
          </p:cNvPr>
          <p:cNvSpPr>
            <a:spLocks noGrp="1"/>
          </p:cNvSpPr>
          <p:nvPr>
            <p:ph sz="half" idx="13"/>
          </p:nvPr>
        </p:nvSpPr>
        <p:spPr>
          <a:xfrm>
            <a:off x="1067984" y="1825625"/>
            <a:ext cx="4888929"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E1B8026E-284C-3A50-CEB3-102C788E551E}"/>
              </a:ext>
            </a:extLst>
          </p:cNvPr>
          <p:cNvSpPr>
            <a:spLocks noGrp="1"/>
          </p:cNvSpPr>
          <p:nvPr>
            <p:ph sz="half" idx="14"/>
          </p:nvPr>
        </p:nvSpPr>
        <p:spPr>
          <a:xfrm>
            <a:off x="6270919" y="1825624"/>
            <a:ext cx="4888929" cy="412442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7">
            <a:extLst>
              <a:ext uri="{FF2B5EF4-FFF2-40B4-BE49-F238E27FC236}">
                <a16:creationId xmlns:a16="http://schemas.microsoft.com/office/drawing/2014/main" id="{AA94995E-1179-224E-19FD-CC648B6E28EA}"/>
              </a:ext>
            </a:extLst>
          </p:cNvPr>
          <p:cNvSpPr>
            <a:spLocks noGrp="1"/>
          </p:cNvSpPr>
          <p:nvPr>
            <p:ph type="title" hasCustomPrompt="1"/>
          </p:nvPr>
        </p:nvSpPr>
        <p:spPr>
          <a:xfrm>
            <a:off x="1067983" y="709846"/>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24" name="Picture 23">
            <a:extLst>
              <a:ext uri="{FF2B5EF4-FFF2-40B4-BE49-F238E27FC236}">
                <a16:creationId xmlns:a16="http://schemas.microsoft.com/office/drawing/2014/main" id="{18C0279F-FC30-8E4F-B827-E5EEA3132C3B}"/>
              </a:ext>
            </a:extLst>
          </p:cNvPr>
          <p:cNvPicPr>
            <a:picLocks noChangeAspect="1"/>
          </p:cNvPicPr>
          <p:nvPr userDrawn="1"/>
        </p:nvPicPr>
        <p:blipFill>
          <a:blip r:embed="rId2"/>
          <a:stretch>
            <a:fillRect/>
          </a:stretch>
        </p:blipFill>
        <p:spPr>
          <a:xfrm>
            <a:off x="1067984" y="1278231"/>
            <a:ext cx="10056033" cy="84226"/>
          </a:xfrm>
          <a:prstGeom prst="rect">
            <a:avLst/>
          </a:prstGeom>
        </p:spPr>
      </p:pic>
    </p:spTree>
    <p:extLst>
      <p:ext uri="{BB962C8B-B14F-4D97-AF65-F5344CB8AC3E}">
        <p14:creationId xmlns:p14="http://schemas.microsoft.com/office/powerpoint/2010/main" val="722217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wide content (Overview country chapter)">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A97469C-E99E-32B6-1EB4-0274DD77E8F3}"/>
              </a:ext>
            </a:extLst>
          </p:cNvPr>
          <p:cNvSpPr txBox="1"/>
          <p:nvPr userDrawn="1"/>
        </p:nvSpPr>
        <p:spPr>
          <a:xfrm rot="16200000">
            <a:off x="11503437" y="3159304"/>
            <a:ext cx="1098379" cy="239296"/>
          </a:xfrm>
          <a:prstGeom prst="rect">
            <a:avLst/>
          </a:prstGeom>
          <a:noFill/>
        </p:spPr>
        <p:txBody>
          <a:bodyPr wrap="none" rtlCol="0">
            <a:spAutoFit/>
          </a:bodyPr>
          <a:lstStyle/>
          <a:p>
            <a:pPr marL="0" marR="0" lvl="0" indent="0" algn="ctr" defTabSz="727432" rtl="0" eaLnBrk="1" fontAlgn="auto" latinLnBrk="0" hangingPunct="1">
              <a:lnSpc>
                <a:spcPct val="100000"/>
              </a:lnSpc>
              <a:spcBef>
                <a:spcPts val="0"/>
              </a:spcBef>
              <a:spcAft>
                <a:spcPts val="0"/>
              </a:spcAft>
              <a:buClrTx/>
              <a:buSzTx/>
              <a:buFontTx/>
              <a:buNone/>
              <a:tabLst/>
              <a:defRPr/>
            </a:pPr>
            <a:r>
              <a:rPr lang="en-GB" sz="955" b="0" i="0" dirty="0">
                <a:solidFill>
                  <a:schemeClr val="bg1"/>
                </a:solidFill>
                <a:latin typeface="Calibri" panose="020F0502020204030204" pitchFamily="34" charset="0"/>
                <a:cs typeface="Calibri" panose="020F0502020204030204" pitchFamily="34" charset="0"/>
              </a:rPr>
              <a:t>Progress overview</a:t>
            </a:r>
          </a:p>
        </p:txBody>
      </p:sp>
      <p:sp>
        <p:nvSpPr>
          <p:cNvPr id="23" name="TextBox 22">
            <a:extLst>
              <a:ext uri="{FF2B5EF4-FFF2-40B4-BE49-F238E27FC236}">
                <a16:creationId xmlns:a16="http://schemas.microsoft.com/office/drawing/2014/main" id="{50436F74-BC2D-34E7-80AE-D4B436D05E94}"/>
              </a:ext>
            </a:extLst>
          </p:cNvPr>
          <p:cNvSpPr txBox="1"/>
          <p:nvPr userDrawn="1"/>
        </p:nvSpPr>
        <p:spPr>
          <a:xfrm rot="16200000">
            <a:off x="117162" y="5057413"/>
            <a:ext cx="1117615" cy="239296"/>
          </a:xfrm>
          <a:prstGeom prst="rect">
            <a:avLst/>
          </a:prstGeom>
          <a:noFill/>
        </p:spPr>
        <p:txBody>
          <a:bodyPr wrap="none" rtlCol="0">
            <a:spAutoFit/>
          </a:bodyPr>
          <a:lstStyle/>
          <a:p>
            <a:pPr marL="0" marR="0" lvl="0" indent="0" algn="ctr" defTabSz="727432" rtl="0" eaLnBrk="1" fontAlgn="auto" latinLnBrk="0" hangingPunct="1">
              <a:lnSpc>
                <a:spcPct val="100000"/>
              </a:lnSpc>
              <a:spcBef>
                <a:spcPts val="0"/>
              </a:spcBef>
              <a:spcAft>
                <a:spcPts val="0"/>
              </a:spcAft>
              <a:buClrTx/>
              <a:buSzTx/>
              <a:buFontTx/>
              <a:buNone/>
              <a:tabLst/>
              <a:defRPr/>
            </a:pPr>
            <a:r>
              <a:rPr lang="en-GB" sz="955" b="0" i="0" dirty="0">
                <a:solidFill>
                  <a:schemeClr val="bg1"/>
                </a:solidFill>
                <a:latin typeface="Calibri" panose="020F0502020204030204" pitchFamily="34" charset="0"/>
                <a:cs typeface="Calibri" panose="020F0502020204030204" pitchFamily="34" charset="0"/>
              </a:rPr>
              <a:t>Recommendations</a:t>
            </a:r>
          </a:p>
        </p:txBody>
      </p:sp>
      <p:sp>
        <p:nvSpPr>
          <p:cNvPr id="18" name="Title Placeholder 27">
            <a:extLst>
              <a:ext uri="{FF2B5EF4-FFF2-40B4-BE49-F238E27FC236}">
                <a16:creationId xmlns:a16="http://schemas.microsoft.com/office/drawing/2014/main" id="{EA4FC378-C7B6-92BA-C27A-E153AEE11B74}"/>
              </a:ext>
            </a:extLst>
          </p:cNvPr>
          <p:cNvSpPr>
            <a:spLocks noGrp="1"/>
          </p:cNvSpPr>
          <p:nvPr>
            <p:ph type="title" hasCustomPrompt="1"/>
          </p:nvPr>
        </p:nvSpPr>
        <p:spPr>
          <a:xfrm>
            <a:off x="1067983" y="709846"/>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19" name="Picture 18">
            <a:extLst>
              <a:ext uri="{FF2B5EF4-FFF2-40B4-BE49-F238E27FC236}">
                <a16:creationId xmlns:a16="http://schemas.microsoft.com/office/drawing/2014/main" id="{E8417BFB-EE6E-7571-4A74-7C5AC59E59BB}"/>
              </a:ext>
            </a:extLst>
          </p:cNvPr>
          <p:cNvPicPr>
            <a:picLocks noChangeAspect="1"/>
          </p:cNvPicPr>
          <p:nvPr userDrawn="1"/>
        </p:nvPicPr>
        <p:blipFill>
          <a:blip r:embed="rId2"/>
          <a:stretch>
            <a:fillRect/>
          </a:stretch>
        </p:blipFill>
        <p:spPr>
          <a:xfrm>
            <a:off x="1067984" y="1278231"/>
            <a:ext cx="10056033" cy="84226"/>
          </a:xfrm>
          <a:prstGeom prst="rect">
            <a:avLst/>
          </a:prstGeom>
        </p:spPr>
      </p:pic>
      <p:sp>
        <p:nvSpPr>
          <p:cNvPr id="20" name="Content Placeholder 2">
            <a:extLst>
              <a:ext uri="{FF2B5EF4-FFF2-40B4-BE49-F238E27FC236}">
                <a16:creationId xmlns:a16="http://schemas.microsoft.com/office/drawing/2014/main" id="{74603C90-5F26-35BF-3EE7-48EBE55130EB}"/>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5922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2 contents (Overview country chapter)">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8418FB1B-1053-F086-B729-3251CF6870B5}"/>
              </a:ext>
            </a:extLst>
          </p:cNvPr>
          <p:cNvGrpSpPr/>
          <p:nvPr userDrawn="1"/>
        </p:nvGrpSpPr>
        <p:grpSpPr>
          <a:xfrm>
            <a:off x="1" y="1"/>
            <a:ext cx="466075" cy="6857999"/>
            <a:chOff x="0" y="0"/>
            <a:chExt cx="466075" cy="6857999"/>
          </a:xfrm>
        </p:grpSpPr>
        <p:sp>
          <p:nvSpPr>
            <p:cNvPr id="33" name="Rectangle 32">
              <a:extLst>
                <a:ext uri="{FF2B5EF4-FFF2-40B4-BE49-F238E27FC236}">
                  <a16:creationId xmlns:a16="http://schemas.microsoft.com/office/drawing/2014/main" id="{5EDACD07-F0DC-BED8-DF4C-9E53F6B671C9}"/>
                </a:ext>
              </a:extLst>
            </p:cNvPr>
            <p:cNvSpPr/>
            <p:nvPr userDrawn="1"/>
          </p:nvSpPr>
          <p:spPr>
            <a:xfrm>
              <a:off x="0" y="0"/>
              <a:ext cx="458716" cy="6857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sz="3103"/>
            </a:p>
          </p:txBody>
        </p:sp>
        <p:pic>
          <p:nvPicPr>
            <p:cNvPr id="34" name="Elemento grafico 44">
              <a:extLst>
                <a:ext uri="{FF2B5EF4-FFF2-40B4-BE49-F238E27FC236}">
                  <a16:creationId xmlns:a16="http://schemas.microsoft.com/office/drawing/2014/main" id="{C2FC0C36-AA64-3112-94DD-E752C008BF5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511" y="709846"/>
              <a:ext cx="299291" cy="1541349"/>
            </a:xfrm>
            <a:prstGeom prst="rect">
              <a:avLst/>
            </a:prstGeom>
          </p:spPr>
        </p:pic>
        <p:pic>
          <p:nvPicPr>
            <p:cNvPr id="35" name="Elemento grafico 46">
              <a:extLst>
                <a:ext uri="{FF2B5EF4-FFF2-40B4-BE49-F238E27FC236}">
                  <a16:creationId xmlns:a16="http://schemas.microsoft.com/office/drawing/2014/main" id="{4D003BE7-181B-B688-E134-33B1B77962E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6784" y="2559273"/>
              <a:ext cx="299291" cy="1541349"/>
            </a:xfrm>
            <a:prstGeom prst="rect">
              <a:avLst/>
            </a:prstGeom>
          </p:spPr>
        </p:pic>
        <p:pic>
          <p:nvPicPr>
            <p:cNvPr id="36" name="Elemento grafico 46">
              <a:extLst>
                <a:ext uri="{FF2B5EF4-FFF2-40B4-BE49-F238E27FC236}">
                  <a16:creationId xmlns:a16="http://schemas.microsoft.com/office/drawing/2014/main" id="{2AFA3DDC-F53F-3AA4-4CBC-3E07FCCC0136}"/>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784" y="4408701"/>
              <a:ext cx="299291" cy="1541349"/>
            </a:xfrm>
            <a:prstGeom prst="rect">
              <a:avLst/>
            </a:prstGeom>
          </p:spPr>
        </p:pic>
        <p:sp>
          <p:nvSpPr>
            <p:cNvPr id="37" name="TextBox 36">
              <a:extLst>
                <a:ext uri="{FF2B5EF4-FFF2-40B4-BE49-F238E27FC236}">
                  <a16:creationId xmlns:a16="http://schemas.microsoft.com/office/drawing/2014/main" id="{D1E97CF7-CAA0-A7D2-CB9D-D524802A4DE5}"/>
                </a:ext>
              </a:extLst>
            </p:cNvPr>
            <p:cNvSpPr txBox="1"/>
            <p:nvPr userDrawn="1"/>
          </p:nvSpPr>
          <p:spPr>
            <a:xfrm rot="16200000">
              <a:off x="-214546" y="1360871"/>
              <a:ext cx="1069524" cy="239296"/>
            </a:xfrm>
            <a:prstGeom prst="rect">
              <a:avLst/>
            </a:prstGeom>
            <a:noFill/>
          </p:spPr>
          <p:txBody>
            <a:bodyPr wrap="none" rtlCol="0">
              <a:spAutoFit/>
            </a:bodyPr>
            <a:lstStyle/>
            <a:p>
              <a:pPr marL="0" marR="0" lvl="0" indent="0" algn="ctr" defTabSz="727432" rtl="0" eaLnBrk="1" fontAlgn="auto" latinLnBrk="0" hangingPunct="1">
                <a:lnSpc>
                  <a:spcPct val="100000"/>
                </a:lnSpc>
                <a:spcBef>
                  <a:spcPts val="0"/>
                </a:spcBef>
                <a:spcAft>
                  <a:spcPts val="0"/>
                </a:spcAft>
                <a:buClrTx/>
                <a:buSzTx/>
                <a:buFontTx/>
                <a:buNone/>
                <a:tabLst/>
                <a:defRPr/>
              </a:pPr>
              <a:r>
                <a:rPr lang="en-GB" sz="955" b="0" i="0" dirty="0">
                  <a:solidFill>
                    <a:schemeClr val="bg1"/>
                  </a:solidFill>
                  <a:latin typeface="Calibri" panose="020F0502020204030204" pitchFamily="34" charset="0"/>
                  <a:cs typeface="Calibri" panose="020F0502020204030204" pitchFamily="34" charset="0"/>
                </a:rPr>
                <a:t>Country overview</a:t>
              </a:r>
            </a:p>
          </p:txBody>
        </p:sp>
      </p:grpSp>
      <p:sp>
        <p:nvSpPr>
          <p:cNvPr id="14" name="Title Placeholder 27">
            <a:extLst>
              <a:ext uri="{FF2B5EF4-FFF2-40B4-BE49-F238E27FC236}">
                <a16:creationId xmlns:a16="http://schemas.microsoft.com/office/drawing/2014/main" id="{A61DA88A-2505-1F3F-5215-3AEC602152D6}"/>
              </a:ext>
            </a:extLst>
          </p:cNvPr>
          <p:cNvSpPr>
            <a:spLocks noGrp="1"/>
          </p:cNvSpPr>
          <p:nvPr>
            <p:ph type="title" hasCustomPrompt="1"/>
          </p:nvPr>
        </p:nvSpPr>
        <p:spPr>
          <a:xfrm>
            <a:off x="1067983" y="709846"/>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41" name="Picture 40">
            <a:extLst>
              <a:ext uri="{FF2B5EF4-FFF2-40B4-BE49-F238E27FC236}">
                <a16:creationId xmlns:a16="http://schemas.microsoft.com/office/drawing/2014/main" id="{D4A26D05-1B14-0CB3-36D2-0C0F1007F183}"/>
              </a:ext>
            </a:extLst>
          </p:cNvPr>
          <p:cNvPicPr>
            <a:picLocks noChangeAspect="1"/>
          </p:cNvPicPr>
          <p:nvPr userDrawn="1"/>
        </p:nvPicPr>
        <p:blipFill>
          <a:blip r:embed="rId8"/>
          <a:stretch>
            <a:fillRect/>
          </a:stretch>
        </p:blipFill>
        <p:spPr>
          <a:xfrm>
            <a:off x="1067984" y="1278231"/>
            <a:ext cx="10056033" cy="84226"/>
          </a:xfrm>
          <a:prstGeom prst="rect">
            <a:avLst/>
          </a:prstGeom>
        </p:spPr>
      </p:pic>
      <p:sp>
        <p:nvSpPr>
          <p:cNvPr id="46" name="Content Placeholder 2">
            <a:extLst>
              <a:ext uri="{FF2B5EF4-FFF2-40B4-BE49-F238E27FC236}">
                <a16:creationId xmlns:a16="http://schemas.microsoft.com/office/drawing/2014/main" id="{FDBFB5D5-C6F5-B026-9BD4-93ED18E34EF1}"/>
              </a:ext>
            </a:extLst>
          </p:cNvPr>
          <p:cNvSpPr>
            <a:spLocks noGrp="1"/>
          </p:cNvSpPr>
          <p:nvPr>
            <p:ph sz="half" idx="13"/>
          </p:nvPr>
        </p:nvSpPr>
        <p:spPr>
          <a:xfrm>
            <a:off x="1067984" y="1825625"/>
            <a:ext cx="4888929"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2">
            <a:extLst>
              <a:ext uri="{FF2B5EF4-FFF2-40B4-BE49-F238E27FC236}">
                <a16:creationId xmlns:a16="http://schemas.microsoft.com/office/drawing/2014/main" id="{BE53F7F6-8822-464C-6444-ADDF530DD208}"/>
              </a:ext>
            </a:extLst>
          </p:cNvPr>
          <p:cNvSpPr>
            <a:spLocks noGrp="1"/>
          </p:cNvSpPr>
          <p:nvPr>
            <p:ph sz="half" idx="14"/>
          </p:nvPr>
        </p:nvSpPr>
        <p:spPr>
          <a:xfrm>
            <a:off x="6270919" y="1825624"/>
            <a:ext cx="4888929" cy="412442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0659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wide content (Progress country chapter)">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40408691-B93D-ACD7-B036-04E6DD0C2707}"/>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27">
            <a:extLst>
              <a:ext uri="{FF2B5EF4-FFF2-40B4-BE49-F238E27FC236}">
                <a16:creationId xmlns:a16="http://schemas.microsoft.com/office/drawing/2014/main" id="{3852397B-84AE-8470-F74D-C035BAE4E626}"/>
              </a:ext>
            </a:extLst>
          </p:cNvPr>
          <p:cNvSpPr>
            <a:spLocks noGrp="1"/>
          </p:cNvSpPr>
          <p:nvPr>
            <p:ph type="title" hasCustomPrompt="1"/>
          </p:nvPr>
        </p:nvSpPr>
        <p:spPr>
          <a:xfrm>
            <a:off x="1067983" y="709846"/>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53" name="Picture 52">
            <a:extLst>
              <a:ext uri="{FF2B5EF4-FFF2-40B4-BE49-F238E27FC236}">
                <a16:creationId xmlns:a16="http://schemas.microsoft.com/office/drawing/2014/main" id="{D2BEDD4B-6FCA-4183-52BE-B0773A11BC6F}"/>
              </a:ext>
            </a:extLst>
          </p:cNvPr>
          <p:cNvPicPr>
            <a:picLocks noChangeAspect="1"/>
          </p:cNvPicPr>
          <p:nvPr userDrawn="1"/>
        </p:nvPicPr>
        <p:blipFill>
          <a:blip r:embed="rId2"/>
          <a:stretch>
            <a:fillRect/>
          </a:stretch>
        </p:blipFill>
        <p:spPr>
          <a:xfrm>
            <a:off x="1067984" y="1278231"/>
            <a:ext cx="10056033" cy="84226"/>
          </a:xfrm>
          <a:prstGeom prst="rect">
            <a:avLst/>
          </a:prstGeom>
        </p:spPr>
      </p:pic>
      <p:grpSp>
        <p:nvGrpSpPr>
          <p:cNvPr id="54" name="Group 53">
            <a:extLst>
              <a:ext uri="{FF2B5EF4-FFF2-40B4-BE49-F238E27FC236}">
                <a16:creationId xmlns:a16="http://schemas.microsoft.com/office/drawing/2014/main" id="{0F2727BF-7467-200F-79E7-5EC0FFB11EF9}"/>
              </a:ext>
            </a:extLst>
          </p:cNvPr>
          <p:cNvGrpSpPr/>
          <p:nvPr userDrawn="1"/>
        </p:nvGrpSpPr>
        <p:grpSpPr>
          <a:xfrm>
            <a:off x="1" y="1"/>
            <a:ext cx="466075" cy="6857999"/>
            <a:chOff x="0" y="0"/>
            <a:chExt cx="466075" cy="6857999"/>
          </a:xfrm>
        </p:grpSpPr>
        <p:sp>
          <p:nvSpPr>
            <p:cNvPr id="55" name="Rectangle 54">
              <a:extLst>
                <a:ext uri="{FF2B5EF4-FFF2-40B4-BE49-F238E27FC236}">
                  <a16:creationId xmlns:a16="http://schemas.microsoft.com/office/drawing/2014/main" id="{7F6D3A36-B968-0836-C76C-D899389ED082}"/>
                </a:ext>
              </a:extLst>
            </p:cNvPr>
            <p:cNvSpPr/>
            <p:nvPr userDrawn="1"/>
          </p:nvSpPr>
          <p:spPr>
            <a:xfrm>
              <a:off x="0" y="0"/>
              <a:ext cx="458716" cy="6857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sz="3103"/>
            </a:p>
          </p:txBody>
        </p:sp>
        <p:pic>
          <p:nvPicPr>
            <p:cNvPr id="56" name="Elemento grafico 44">
              <a:extLst>
                <a:ext uri="{FF2B5EF4-FFF2-40B4-BE49-F238E27FC236}">
                  <a16:creationId xmlns:a16="http://schemas.microsoft.com/office/drawing/2014/main" id="{F1881406-159B-6259-24E7-9701022CFB6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511" y="709846"/>
              <a:ext cx="299291" cy="1541349"/>
            </a:xfrm>
            <a:prstGeom prst="rect">
              <a:avLst/>
            </a:prstGeom>
          </p:spPr>
        </p:pic>
        <p:pic>
          <p:nvPicPr>
            <p:cNvPr id="57" name="Elemento grafico 46">
              <a:extLst>
                <a:ext uri="{FF2B5EF4-FFF2-40B4-BE49-F238E27FC236}">
                  <a16:creationId xmlns:a16="http://schemas.microsoft.com/office/drawing/2014/main" id="{BE5D908B-8932-2361-FF10-B14D433B5224}"/>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784" y="2559273"/>
              <a:ext cx="299291" cy="1541349"/>
            </a:xfrm>
            <a:prstGeom prst="rect">
              <a:avLst/>
            </a:prstGeom>
          </p:spPr>
        </p:pic>
        <p:pic>
          <p:nvPicPr>
            <p:cNvPr id="58" name="Elemento grafico 46">
              <a:extLst>
                <a:ext uri="{FF2B5EF4-FFF2-40B4-BE49-F238E27FC236}">
                  <a16:creationId xmlns:a16="http://schemas.microsoft.com/office/drawing/2014/main" id="{B50CAE5B-0636-2D4A-7DF0-A1FD1D1CCD13}"/>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84" y="4408701"/>
              <a:ext cx="299291" cy="1541349"/>
            </a:xfrm>
            <a:prstGeom prst="rect">
              <a:avLst/>
            </a:prstGeom>
          </p:spPr>
        </p:pic>
        <p:sp>
          <p:nvSpPr>
            <p:cNvPr id="59" name="TextBox 58">
              <a:extLst>
                <a:ext uri="{FF2B5EF4-FFF2-40B4-BE49-F238E27FC236}">
                  <a16:creationId xmlns:a16="http://schemas.microsoft.com/office/drawing/2014/main" id="{2B8A535E-A429-8E44-2F03-82B7AD7EBD86}"/>
                </a:ext>
              </a:extLst>
            </p:cNvPr>
            <p:cNvSpPr txBox="1"/>
            <p:nvPr userDrawn="1"/>
          </p:nvSpPr>
          <p:spPr>
            <a:xfrm rot="16200000">
              <a:off x="-228973" y="3210300"/>
              <a:ext cx="1098379" cy="239296"/>
            </a:xfrm>
            <a:prstGeom prst="rect">
              <a:avLst/>
            </a:prstGeom>
            <a:noFill/>
          </p:spPr>
          <p:txBody>
            <a:bodyPr wrap="none" rtlCol="0">
              <a:spAutoFit/>
            </a:bodyPr>
            <a:lstStyle/>
            <a:p>
              <a:pPr marL="0" marR="0" lvl="0" indent="0" algn="ctr" defTabSz="727432" rtl="0" eaLnBrk="1" fontAlgn="auto" latinLnBrk="0" hangingPunct="1">
                <a:lnSpc>
                  <a:spcPct val="100000"/>
                </a:lnSpc>
                <a:spcBef>
                  <a:spcPts val="0"/>
                </a:spcBef>
                <a:spcAft>
                  <a:spcPts val="0"/>
                </a:spcAft>
                <a:buClrTx/>
                <a:buSzTx/>
                <a:buFontTx/>
                <a:buNone/>
                <a:tabLst/>
                <a:defRPr/>
              </a:pPr>
              <a:r>
                <a:rPr lang="en-GB" sz="955" b="0" i="0" dirty="0">
                  <a:solidFill>
                    <a:schemeClr val="bg1"/>
                  </a:solidFill>
                  <a:latin typeface="Calibri" panose="020F0502020204030204" pitchFamily="34" charset="0"/>
                  <a:cs typeface="Calibri" panose="020F0502020204030204" pitchFamily="34" charset="0"/>
                </a:rPr>
                <a:t>Progress overview</a:t>
              </a:r>
            </a:p>
          </p:txBody>
        </p:sp>
      </p:grpSp>
    </p:spTree>
    <p:extLst>
      <p:ext uri="{BB962C8B-B14F-4D97-AF65-F5344CB8AC3E}">
        <p14:creationId xmlns:p14="http://schemas.microsoft.com/office/powerpoint/2010/main" val="214735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wide content (Progress country chapter)">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40408691-B93D-ACD7-B036-04E6DD0C2707}"/>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27">
            <a:extLst>
              <a:ext uri="{FF2B5EF4-FFF2-40B4-BE49-F238E27FC236}">
                <a16:creationId xmlns:a16="http://schemas.microsoft.com/office/drawing/2014/main" id="{3852397B-84AE-8470-F74D-C035BAE4E626}"/>
              </a:ext>
            </a:extLst>
          </p:cNvPr>
          <p:cNvSpPr>
            <a:spLocks noGrp="1"/>
          </p:cNvSpPr>
          <p:nvPr>
            <p:ph type="title" hasCustomPrompt="1"/>
          </p:nvPr>
        </p:nvSpPr>
        <p:spPr>
          <a:xfrm>
            <a:off x="1067983" y="709845"/>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53" name="Picture 52">
            <a:extLst>
              <a:ext uri="{FF2B5EF4-FFF2-40B4-BE49-F238E27FC236}">
                <a16:creationId xmlns:a16="http://schemas.microsoft.com/office/drawing/2014/main" id="{D2BEDD4B-6FCA-4183-52BE-B0773A11BC6F}"/>
              </a:ext>
            </a:extLst>
          </p:cNvPr>
          <p:cNvPicPr>
            <a:picLocks noChangeAspect="1"/>
          </p:cNvPicPr>
          <p:nvPr userDrawn="1"/>
        </p:nvPicPr>
        <p:blipFill>
          <a:blip r:embed="rId2"/>
          <a:stretch>
            <a:fillRect/>
          </a:stretch>
        </p:blipFill>
        <p:spPr>
          <a:xfrm>
            <a:off x="1067982" y="1278230"/>
            <a:ext cx="10056033" cy="84226"/>
          </a:xfrm>
          <a:prstGeom prst="rect">
            <a:avLst/>
          </a:prstGeom>
        </p:spPr>
      </p:pic>
      <p:grpSp>
        <p:nvGrpSpPr>
          <p:cNvPr id="54" name="Group 53">
            <a:extLst>
              <a:ext uri="{FF2B5EF4-FFF2-40B4-BE49-F238E27FC236}">
                <a16:creationId xmlns:a16="http://schemas.microsoft.com/office/drawing/2014/main" id="{0F2727BF-7467-200F-79E7-5EC0FFB11EF9}"/>
              </a:ext>
            </a:extLst>
          </p:cNvPr>
          <p:cNvGrpSpPr/>
          <p:nvPr userDrawn="1"/>
        </p:nvGrpSpPr>
        <p:grpSpPr>
          <a:xfrm>
            <a:off x="0" y="0"/>
            <a:ext cx="466075" cy="6857999"/>
            <a:chOff x="0" y="0"/>
            <a:chExt cx="466075" cy="6857999"/>
          </a:xfrm>
        </p:grpSpPr>
        <p:sp>
          <p:nvSpPr>
            <p:cNvPr id="55" name="Rectangle 54">
              <a:extLst>
                <a:ext uri="{FF2B5EF4-FFF2-40B4-BE49-F238E27FC236}">
                  <a16:creationId xmlns:a16="http://schemas.microsoft.com/office/drawing/2014/main" id="{7F6D3A36-B968-0836-C76C-D899389ED082}"/>
                </a:ext>
              </a:extLst>
            </p:cNvPr>
            <p:cNvSpPr/>
            <p:nvPr userDrawn="1"/>
          </p:nvSpPr>
          <p:spPr>
            <a:xfrm>
              <a:off x="0" y="0"/>
              <a:ext cx="458716" cy="6857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56" name="Elemento grafico 44">
              <a:extLst>
                <a:ext uri="{FF2B5EF4-FFF2-40B4-BE49-F238E27FC236}">
                  <a16:creationId xmlns:a16="http://schemas.microsoft.com/office/drawing/2014/main" id="{F1881406-159B-6259-24E7-9701022CFB6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511" y="709846"/>
              <a:ext cx="299291" cy="1541349"/>
            </a:xfrm>
            <a:prstGeom prst="rect">
              <a:avLst/>
            </a:prstGeom>
          </p:spPr>
        </p:pic>
        <p:pic>
          <p:nvPicPr>
            <p:cNvPr id="57" name="Elemento grafico 46">
              <a:extLst>
                <a:ext uri="{FF2B5EF4-FFF2-40B4-BE49-F238E27FC236}">
                  <a16:creationId xmlns:a16="http://schemas.microsoft.com/office/drawing/2014/main" id="{BE5D908B-8932-2361-FF10-B14D433B5224}"/>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784" y="2559273"/>
              <a:ext cx="299291" cy="1541349"/>
            </a:xfrm>
            <a:prstGeom prst="rect">
              <a:avLst/>
            </a:prstGeom>
          </p:spPr>
        </p:pic>
        <p:pic>
          <p:nvPicPr>
            <p:cNvPr id="58" name="Elemento grafico 46">
              <a:extLst>
                <a:ext uri="{FF2B5EF4-FFF2-40B4-BE49-F238E27FC236}">
                  <a16:creationId xmlns:a16="http://schemas.microsoft.com/office/drawing/2014/main" id="{B50CAE5B-0636-2D4A-7DF0-A1FD1D1CCD13}"/>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84" y="4408701"/>
              <a:ext cx="299291" cy="1541349"/>
            </a:xfrm>
            <a:prstGeom prst="rect">
              <a:avLst/>
            </a:prstGeom>
          </p:spPr>
        </p:pic>
        <p:sp>
          <p:nvSpPr>
            <p:cNvPr id="59" name="TextBox 58">
              <a:extLst>
                <a:ext uri="{FF2B5EF4-FFF2-40B4-BE49-F238E27FC236}">
                  <a16:creationId xmlns:a16="http://schemas.microsoft.com/office/drawing/2014/main" id="{2B8A535E-A429-8E44-2F03-82B7AD7EBD86}"/>
                </a:ext>
              </a:extLst>
            </p:cNvPr>
            <p:cNvSpPr txBox="1"/>
            <p:nvPr userDrawn="1"/>
          </p:nvSpPr>
          <p:spPr>
            <a:xfrm rot="16200000">
              <a:off x="-342144" y="3191449"/>
              <a:ext cx="132472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latin typeface="Calibri" panose="020F0502020204030204" pitchFamily="34" charset="0"/>
                  <a:cs typeface="Calibri" panose="020F0502020204030204" pitchFamily="34" charset="0"/>
                </a:rPr>
                <a:t>Progress overview</a:t>
              </a:r>
            </a:p>
          </p:txBody>
        </p:sp>
      </p:grpSp>
    </p:spTree>
    <p:extLst>
      <p:ext uri="{BB962C8B-B14F-4D97-AF65-F5344CB8AC3E}">
        <p14:creationId xmlns:p14="http://schemas.microsoft.com/office/powerpoint/2010/main" val="12077424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2 contents (Progress country chapter)">
    <p:spTree>
      <p:nvGrpSpPr>
        <p:cNvPr id="1" name=""/>
        <p:cNvGrpSpPr/>
        <p:nvPr/>
      </p:nvGrpSpPr>
      <p:grpSpPr>
        <a:xfrm>
          <a:off x="0" y="0"/>
          <a:ext cx="0" cy="0"/>
          <a:chOff x="0" y="0"/>
          <a:chExt cx="0" cy="0"/>
        </a:xfrm>
      </p:grpSpPr>
      <p:sp>
        <p:nvSpPr>
          <p:cNvPr id="24" name="Title Placeholder 27">
            <a:extLst>
              <a:ext uri="{FF2B5EF4-FFF2-40B4-BE49-F238E27FC236}">
                <a16:creationId xmlns:a16="http://schemas.microsoft.com/office/drawing/2014/main" id="{03FD05C4-15E8-B016-3A2B-2D87077D6536}"/>
              </a:ext>
            </a:extLst>
          </p:cNvPr>
          <p:cNvSpPr>
            <a:spLocks noGrp="1"/>
          </p:cNvSpPr>
          <p:nvPr>
            <p:ph type="title" hasCustomPrompt="1"/>
          </p:nvPr>
        </p:nvSpPr>
        <p:spPr>
          <a:xfrm>
            <a:off x="1067983" y="709846"/>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sp>
        <p:nvSpPr>
          <p:cNvPr id="28" name="TextBox 27">
            <a:extLst>
              <a:ext uri="{FF2B5EF4-FFF2-40B4-BE49-F238E27FC236}">
                <a16:creationId xmlns:a16="http://schemas.microsoft.com/office/drawing/2014/main" id="{1EB77104-ADB3-3A5F-A755-2F3A16055204}"/>
              </a:ext>
            </a:extLst>
          </p:cNvPr>
          <p:cNvSpPr txBox="1"/>
          <p:nvPr userDrawn="1"/>
        </p:nvSpPr>
        <p:spPr>
          <a:xfrm rot="16200000">
            <a:off x="11517864" y="1261196"/>
            <a:ext cx="1069524" cy="239296"/>
          </a:xfrm>
          <a:prstGeom prst="rect">
            <a:avLst/>
          </a:prstGeom>
          <a:noFill/>
        </p:spPr>
        <p:txBody>
          <a:bodyPr wrap="none" rtlCol="0">
            <a:spAutoFit/>
          </a:bodyPr>
          <a:lstStyle/>
          <a:p>
            <a:pPr marL="0" marR="0" lvl="0" indent="0" algn="ctr" defTabSz="727432" rtl="0" eaLnBrk="1" fontAlgn="auto" latinLnBrk="0" hangingPunct="1">
              <a:lnSpc>
                <a:spcPct val="100000"/>
              </a:lnSpc>
              <a:spcBef>
                <a:spcPts val="0"/>
              </a:spcBef>
              <a:spcAft>
                <a:spcPts val="0"/>
              </a:spcAft>
              <a:buClrTx/>
              <a:buSzTx/>
              <a:buFontTx/>
              <a:buNone/>
              <a:tabLst/>
              <a:defRPr/>
            </a:pPr>
            <a:r>
              <a:rPr lang="en-GB" sz="955" b="0" i="0" dirty="0">
                <a:solidFill>
                  <a:schemeClr val="bg1"/>
                </a:solidFill>
                <a:latin typeface="Calibri" panose="020F0502020204030204" pitchFamily="34" charset="0"/>
                <a:cs typeface="Calibri" panose="020F0502020204030204" pitchFamily="34" charset="0"/>
              </a:rPr>
              <a:t>Country overview</a:t>
            </a:r>
          </a:p>
        </p:txBody>
      </p:sp>
      <p:pic>
        <p:nvPicPr>
          <p:cNvPr id="53" name="Picture 52">
            <a:extLst>
              <a:ext uri="{FF2B5EF4-FFF2-40B4-BE49-F238E27FC236}">
                <a16:creationId xmlns:a16="http://schemas.microsoft.com/office/drawing/2014/main" id="{D2077146-B1FC-39D2-04CF-74C9D5DC108C}"/>
              </a:ext>
            </a:extLst>
          </p:cNvPr>
          <p:cNvPicPr>
            <a:picLocks noChangeAspect="1"/>
          </p:cNvPicPr>
          <p:nvPr userDrawn="1"/>
        </p:nvPicPr>
        <p:blipFill>
          <a:blip r:embed="rId2"/>
          <a:stretch>
            <a:fillRect/>
          </a:stretch>
        </p:blipFill>
        <p:spPr>
          <a:xfrm>
            <a:off x="1067984" y="1278231"/>
            <a:ext cx="10056033" cy="84226"/>
          </a:xfrm>
          <a:prstGeom prst="rect">
            <a:avLst/>
          </a:prstGeom>
        </p:spPr>
      </p:pic>
      <p:grpSp>
        <p:nvGrpSpPr>
          <p:cNvPr id="54" name="Group 53">
            <a:extLst>
              <a:ext uri="{FF2B5EF4-FFF2-40B4-BE49-F238E27FC236}">
                <a16:creationId xmlns:a16="http://schemas.microsoft.com/office/drawing/2014/main" id="{101BB527-A6EB-E5A7-577C-6572031FBC27}"/>
              </a:ext>
            </a:extLst>
          </p:cNvPr>
          <p:cNvGrpSpPr/>
          <p:nvPr userDrawn="1"/>
        </p:nvGrpSpPr>
        <p:grpSpPr>
          <a:xfrm>
            <a:off x="1" y="2"/>
            <a:ext cx="466075" cy="6857999"/>
            <a:chOff x="0" y="0"/>
            <a:chExt cx="466075" cy="6857999"/>
          </a:xfrm>
        </p:grpSpPr>
        <p:sp>
          <p:nvSpPr>
            <p:cNvPr id="55" name="Rectangle 54">
              <a:extLst>
                <a:ext uri="{FF2B5EF4-FFF2-40B4-BE49-F238E27FC236}">
                  <a16:creationId xmlns:a16="http://schemas.microsoft.com/office/drawing/2014/main" id="{82E2C58F-1C92-B6B3-07EE-F7B552AF0B66}"/>
                </a:ext>
              </a:extLst>
            </p:cNvPr>
            <p:cNvSpPr/>
            <p:nvPr userDrawn="1"/>
          </p:nvSpPr>
          <p:spPr>
            <a:xfrm>
              <a:off x="0" y="0"/>
              <a:ext cx="458716" cy="6857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sz="3103"/>
            </a:p>
          </p:txBody>
        </p:sp>
        <p:pic>
          <p:nvPicPr>
            <p:cNvPr id="56" name="Elemento grafico 44">
              <a:extLst>
                <a:ext uri="{FF2B5EF4-FFF2-40B4-BE49-F238E27FC236}">
                  <a16:creationId xmlns:a16="http://schemas.microsoft.com/office/drawing/2014/main" id="{2651CC06-5E16-EDFB-C090-A0190EC276A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511" y="709846"/>
              <a:ext cx="299291" cy="1541349"/>
            </a:xfrm>
            <a:prstGeom prst="rect">
              <a:avLst/>
            </a:prstGeom>
          </p:spPr>
        </p:pic>
        <p:pic>
          <p:nvPicPr>
            <p:cNvPr id="57" name="Elemento grafico 46">
              <a:extLst>
                <a:ext uri="{FF2B5EF4-FFF2-40B4-BE49-F238E27FC236}">
                  <a16:creationId xmlns:a16="http://schemas.microsoft.com/office/drawing/2014/main" id="{96EF92CC-7603-9298-B3FB-98BC051D8A1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784" y="2559273"/>
              <a:ext cx="299291" cy="1541349"/>
            </a:xfrm>
            <a:prstGeom prst="rect">
              <a:avLst/>
            </a:prstGeom>
          </p:spPr>
        </p:pic>
        <p:pic>
          <p:nvPicPr>
            <p:cNvPr id="58" name="Elemento grafico 46">
              <a:extLst>
                <a:ext uri="{FF2B5EF4-FFF2-40B4-BE49-F238E27FC236}">
                  <a16:creationId xmlns:a16="http://schemas.microsoft.com/office/drawing/2014/main" id="{419E6C5A-BECC-4477-04CB-D76FCEDF242D}"/>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84" y="4408701"/>
              <a:ext cx="299291" cy="1541349"/>
            </a:xfrm>
            <a:prstGeom prst="rect">
              <a:avLst/>
            </a:prstGeom>
          </p:spPr>
        </p:pic>
        <p:sp>
          <p:nvSpPr>
            <p:cNvPr id="59" name="TextBox 58">
              <a:extLst>
                <a:ext uri="{FF2B5EF4-FFF2-40B4-BE49-F238E27FC236}">
                  <a16:creationId xmlns:a16="http://schemas.microsoft.com/office/drawing/2014/main" id="{38A55267-FA88-7C9D-8883-980D013CB943}"/>
                </a:ext>
              </a:extLst>
            </p:cNvPr>
            <p:cNvSpPr txBox="1"/>
            <p:nvPr userDrawn="1"/>
          </p:nvSpPr>
          <p:spPr>
            <a:xfrm rot="16200000">
              <a:off x="-238590" y="5044948"/>
              <a:ext cx="1117615" cy="239296"/>
            </a:xfrm>
            <a:prstGeom prst="rect">
              <a:avLst/>
            </a:prstGeom>
            <a:noFill/>
          </p:spPr>
          <p:txBody>
            <a:bodyPr wrap="none" rtlCol="0">
              <a:spAutoFit/>
            </a:bodyPr>
            <a:lstStyle/>
            <a:p>
              <a:pPr marL="0" marR="0" lvl="0" indent="0" algn="ctr" defTabSz="727432" rtl="0" eaLnBrk="1" fontAlgn="auto" latinLnBrk="0" hangingPunct="1">
                <a:lnSpc>
                  <a:spcPct val="100000"/>
                </a:lnSpc>
                <a:spcBef>
                  <a:spcPts val="0"/>
                </a:spcBef>
                <a:spcAft>
                  <a:spcPts val="0"/>
                </a:spcAft>
                <a:buClrTx/>
                <a:buSzTx/>
                <a:buFontTx/>
                <a:buNone/>
                <a:tabLst/>
                <a:defRPr/>
              </a:pPr>
              <a:r>
                <a:rPr lang="en-GB" sz="955" b="0" i="0" dirty="0">
                  <a:solidFill>
                    <a:schemeClr val="bg1"/>
                  </a:solidFill>
                  <a:latin typeface="Calibri" panose="020F0502020204030204" pitchFamily="34" charset="0"/>
                  <a:cs typeface="Calibri" panose="020F0502020204030204" pitchFamily="34" charset="0"/>
                </a:rPr>
                <a:t>Recommendations</a:t>
              </a:r>
            </a:p>
          </p:txBody>
        </p:sp>
      </p:grpSp>
      <p:sp>
        <p:nvSpPr>
          <p:cNvPr id="60" name="Content Placeholder 2">
            <a:extLst>
              <a:ext uri="{FF2B5EF4-FFF2-40B4-BE49-F238E27FC236}">
                <a16:creationId xmlns:a16="http://schemas.microsoft.com/office/drawing/2014/main" id="{843200FE-B6FE-2D5F-0E49-46674901196F}"/>
              </a:ext>
            </a:extLst>
          </p:cNvPr>
          <p:cNvSpPr>
            <a:spLocks noGrp="1"/>
          </p:cNvSpPr>
          <p:nvPr>
            <p:ph sz="half" idx="13"/>
          </p:nvPr>
        </p:nvSpPr>
        <p:spPr>
          <a:xfrm>
            <a:off x="1067984" y="1825625"/>
            <a:ext cx="4888929"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Content Placeholder 2">
            <a:extLst>
              <a:ext uri="{FF2B5EF4-FFF2-40B4-BE49-F238E27FC236}">
                <a16:creationId xmlns:a16="http://schemas.microsoft.com/office/drawing/2014/main" id="{8A12F2DC-185A-152C-A01B-F9ECA234E427}"/>
              </a:ext>
            </a:extLst>
          </p:cNvPr>
          <p:cNvSpPr>
            <a:spLocks noGrp="1"/>
          </p:cNvSpPr>
          <p:nvPr>
            <p:ph sz="half" idx="14"/>
          </p:nvPr>
        </p:nvSpPr>
        <p:spPr>
          <a:xfrm>
            <a:off x="6270919" y="1825624"/>
            <a:ext cx="4888929" cy="412442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471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wide content (Conclusions country chapter)">
    <p:spTree>
      <p:nvGrpSpPr>
        <p:cNvPr id="1" name=""/>
        <p:cNvGrpSpPr/>
        <p:nvPr/>
      </p:nvGrpSpPr>
      <p:grpSpPr>
        <a:xfrm>
          <a:off x="0" y="0"/>
          <a:ext cx="0" cy="0"/>
          <a:chOff x="0" y="0"/>
          <a:chExt cx="0" cy="0"/>
        </a:xfrm>
      </p:grpSpPr>
      <p:sp>
        <p:nvSpPr>
          <p:cNvPr id="19" name="Title Placeholder 27">
            <a:extLst>
              <a:ext uri="{FF2B5EF4-FFF2-40B4-BE49-F238E27FC236}">
                <a16:creationId xmlns:a16="http://schemas.microsoft.com/office/drawing/2014/main" id="{470A3784-7083-E435-997F-09788F6B7562}"/>
              </a:ext>
            </a:extLst>
          </p:cNvPr>
          <p:cNvSpPr>
            <a:spLocks noGrp="1"/>
          </p:cNvSpPr>
          <p:nvPr>
            <p:ph type="title" hasCustomPrompt="1"/>
          </p:nvPr>
        </p:nvSpPr>
        <p:spPr>
          <a:xfrm>
            <a:off x="1067983" y="709846"/>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pic>
        <p:nvPicPr>
          <p:cNvPr id="41" name="Picture 40">
            <a:extLst>
              <a:ext uri="{FF2B5EF4-FFF2-40B4-BE49-F238E27FC236}">
                <a16:creationId xmlns:a16="http://schemas.microsoft.com/office/drawing/2014/main" id="{950D19C4-7F72-FA62-1309-05B5B5BA9955}"/>
              </a:ext>
            </a:extLst>
          </p:cNvPr>
          <p:cNvPicPr>
            <a:picLocks noChangeAspect="1"/>
          </p:cNvPicPr>
          <p:nvPr userDrawn="1"/>
        </p:nvPicPr>
        <p:blipFill>
          <a:blip r:embed="rId2"/>
          <a:stretch>
            <a:fillRect/>
          </a:stretch>
        </p:blipFill>
        <p:spPr>
          <a:xfrm>
            <a:off x="1067984" y="1278231"/>
            <a:ext cx="10056033" cy="84226"/>
          </a:xfrm>
          <a:prstGeom prst="rect">
            <a:avLst/>
          </a:prstGeom>
        </p:spPr>
      </p:pic>
      <p:grpSp>
        <p:nvGrpSpPr>
          <p:cNvPr id="42" name="Group 41">
            <a:extLst>
              <a:ext uri="{FF2B5EF4-FFF2-40B4-BE49-F238E27FC236}">
                <a16:creationId xmlns:a16="http://schemas.microsoft.com/office/drawing/2014/main" id="{F5310946-817E-E494-5375-99F1C9021BC4}"/>
              </a:ext>
            </a:extLst>
          </p:cNvPr>
          <p:cNvGrpSpPr/>
          <p:nvPr userDrawn="1"/>
        </p:nvGrpSpPr>
        <p:grpSpPr>
          <a:xfrm>
            <a:off x="1" y="2"/>
            <a:ext cx="466075" cy="6857999"/>
            <a:chOff x="0" y="0"/>
            <a:chExt cx="466075" cy="6857999"/>
          </a:xfrm>
        </p:grpSpPr>
        <p:sp>
          <p:nvSpPr>
            <p:cNvPr id="43" name="Rectangle 42">
              <a:extLst>
                <a:ext uri="{FF2B5EF4-FFF2-40B4-BE49-F238E27FC236}">
                  <a16:creationId xmlns:a16="http://schemas.microsoft.com/office/drawing/2014/main" id="{CE43C819-A61C-2636-9C50-AEB831769F75}"/>
                </a:ext>
              </a:extLst>
            </p:cNvPr>
            <p:cNvSpPr/>
            <p:nvPr userDrawn="1"/>
          </p:nvSpPr>
          <p:spPr>
            <a:xfrm>
              <a:off x="0" y="0"/>
              <a:ext cx="458716" cy="6857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sz="3103"/>
            </a:p>
          </p:txBody>
        </p:sp>
        <p:pic>
          <p:nvPicPr>
            <p:cNvPr id="44" name="Elemento grafico 44">
              <a:extLst>
                <a:ext uri="{FF2B5EF4-FFF2-40B4-BE49-F238E27FC236}">
                  <a16:creationId xmlns:a16="http://schemas.microsoft.com/office/drawing/2014/main" id="{115D8EAC-275C-0D77-A631-06EF04393D2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511" y="709846"/>
              <a:ext cx="299291" cy="1541349"/>
            </a:xfrm>
            <a:prstGeom prst="rect">
              <a:avLst/>
            </a:prstGeom>
          </p:spPr>
        </p:pic>
        <p:pic>
          <p:nvPicPr>
            <p:cNvPr id="45" name="Elemento grafico 46">
              <a:extLst>
                <a:ext uri="{FF2B5EF4-FFF2-40B4-BE49-F238E27FC236}">
                  <a16:creationId xmlns:a16="http://schemas.microsoft.com/office/drawing/2014/main" id="{B1E1C708-5C25-2DDA-9655-83295A7CF324}"/>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784" y="2559273"/>
              <a:ext cx="299291" cy="1541349"/>
            </a:xfrm>
            <a:prstGeom prst="rect">
              <a:avLst/>
            </a:prstGeom>
          </p:spPr>
        </p:pic>
        <p:pic>
          <p:nvPicPr>
            <p:cNvPr id="46" name="Elemento grafico 46">
              <a:extLst>
                <a:ext uri="{FF2B5EF4-FFF2-40B4-BE49-F238E27FC236}">
                  <a16:creationId xmlns:a16="http://schemas.microsoft.com/office/drawing/2014/main" id="{781F5542-9359-4B87-CF16-399288802ED5}"/>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84" y="4408701"/>
              <a:ext cx="299291" cy="1541349"/>
            </a:xfrm>
            <a:prstGeom prst="rect">
              <a:avLst/>
            </a:prstGeom>
          </p:spPr>
        </p:pic>
        <p:sp>
          <p:nvSpPr>
            <p:cNvPr id="47" name="TextBox 46">
              <a:extLst>
                <a:ext uri="{FF2B5EF4-FFF2-40B4-BE49-F238E27FC236}">
                  <a16:creationId xmlns:a16="http://schemas.microsoft.com/office/drawing/2014/main" id="{A4290BD8-BB0C-F74B-A8A3-8471FEA4DAAB}"/>
                </a:ext>
              </a:extLst>
            </p:cNvPr>
            <p:cNvSpPr txBox="1"/>
            <p:nvPr userDrawn="1"/>
          </p:nvSpPr>
          <p:spPr>
            <a:xfrm rot="16200000">
              <a:off x="-238590" y="5044948"/>
              <a:ext cx="1117615" cy="239296"/>
            </a:xfrm>
            <a:prstGeom prst="rect">
              <a:avLst/>
            </a:prstGeom>
            <a:noFill/>
          </p:spPr>
          <p:txBody>
            <a:bodyPr wrap="none" rtlCol="0">
              <a:spAutoFit/>
            </a:bodyPr>
            <a:lstStyle/>
            <a:p>
              <a:pPr marL="0" marR="0" lvl="0" indent="0" algn="ctr" defTabSz="727432" rtl="0" eaLnBrk="1" fontAlgn="auto" latinLnBrk="0" hangingPunct="1">
                <a:lnSpc>
                  <a:spcPct val="100000"/>
                </a:lnSpc>
                <a:spcBef>
                  <a:spcPts val="0"/>
                </a:spcBef>
                <a:spcAft>
                  <a:spcPts val="0"/>
                </a:spcAft>
                <a:buClrTx/>
                <a:buSzTx/>
                <a:buFontTx/>
                <a:buNone/>
                <a:tabLst/>
                <a:defRPr/>
              </a:pPr>
              <a:r>
                <a:rPr lang="en-GB" sz="955" b="0" i="0" dirty="0">
                  <a:solidFill>
                    <a:schemeClr val="bg1"/>
                  </a:solidFill>
                  <a:latin typeface="Calibri" panose="020F0502020204030204" pitchFamily="34" charset="0"/>
                  <a:cs typeface="Calibri" panose="020F0502020204030204" pitchFamily="34" charset="0"/>
                </a:rPr>
                <a:t>Recommendations</a:t>
              </a:r>
            </a:p>
          </p:txBody>
        </p:sp>
      </p:grpSp>
      <p:sp>
        <p:nvSpPr>
          <p:cNvPr id="48" name="Content Placeholder 2">
            <a:extLst>
              <a:ext uri="{FF2B5EF4-FFF2-40B4-BE49-F238E27FC236}">
                <a16:creationId xmlns:a16="http://schemas.microsoft.com/office/drawing/2014/main" id="{7E24B806-2341-9D0A-E400-6587A7DED8E7}"/>
              </a:ext>
            </a:extLst>
          </p:cNvPr>
          <p:cNvSpPr>
            <a:spLocks noGrp="1"/>
          </p:cNvSpPr>
          <p:nvPr>
            <p:ph sz="half" idx="13"/>
          </p:nvPr>
        </p:nvSpPr>
        <p:spPr>
          <a:xfrm>
            <a:off x="1067983"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5020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8AE3B5-D8FE-DD47-A733-2FCC80F02AA0}"/>
              </a:ext>
            </a:extLst>
          </p:cNvPr>
          <p:cNvSpPr>
            <a:spLocks noGrp="1"/>
          </p:cNvSpPr>
          <p:nvPr>
            <p:ph type="dt" sz="half" idx="10"/>
          </p:nvPr>
        </p:nvSpPr>
        <p:spPr/>
        <p:txBody>
          <a:bodyPr/>
          <a:lstStyle>
            <a:lvl1pPr>
              <a:defRPr b="0" i="0">
                <a:latin typeface="Calibri" panose="020F0502020204030204" pitchFamily="34" charset="0"/>
                <a:cs typeface="Calibri" panose="020F0502020204030204" pitchFamily="34" charset="0"/>
              </a:defRPr>
            </a:lvl1pPr>
          </a:lstStyle>
          <a:p>
            <a:fld id="{D243FD5F-49BA-5041-9631-A77541B2CEC7}" type="datetimeFigureOut">
              <a:rPr lang="en-US" smtClean="0"/>
              <a:pPr/>
              <a:t>10/8/25</a:t>
            </a:fld>
            <a:endParaRPr lang="en-US" dirty="0"/>
          </a:p>
        </p:txBody>
      </p:sp>
      <p:sp>
        <p:nvSpPr>
          <p:cNvPr id="3" name="Footer Placeholder 2">
            <a:extLst>
              <a:ext uri="{FF2B5EF4-FFF2-40B4-BE49-F238E27FC236}">
                <a16:creationId xmlns:a16="http://schemas.microsoft.com/office/drawing/2014/main" id="{6A4F8FC4-CD5B-1645-AEC4-CE5BD56ACB52}"/>
              </a:ext>
            </a:extLst>
          </p:cNvPr>
          <p:cNvSpPr>
            <a:spLocks noGrp="1"/>
          </p:cNvSpPr>
          <p:nvPr>
            <p:ph type="ftr" sz="quarter" idx="11"/>
          </p:nvPr>
        </p:nvSpPr>
        <p:spPr/>
        <p:txBody>
          <a:bodyPr/>
          <a:lstStyle>
            <a:lvl1pPr>
              <a:defRPr b="0" i="0">
                <a:latin typeface="Calibri" panose="020F0502020204030204" pitchFamily="34" charset="0"/>
                <a:cs typeface="Calibri" panose="020F0502020204030204" pitchFamily="34" charset="0"/>
              </a:defRPr>
            </a:lvl1pPr>
          </a:lstStyle>
          <a:p>
            <a:endParaRPr lang="en-US" dirty="0"/>
          </a:p>
        </p:txBody>
      </p:sp>
      <p:sp>
        <p:nvSpPr>
          <p:cNvPr id="4" name="Slide Number Placeholder 3">
            <a:extLst>
              <a:ext uri="{FF2B5EF4-FFF2-40B4-BE49-F238E27FC236}">
                <a16:creationId xmlns:a16="http://schemas.microsoft.com/office/drawing/2014/main" id="{D96F2E4F-E015-EB45-BB07-E44EFE3F5B28}"/>
              </a:ext>
            </a:extLst>
          </p:cNvPr>
          <p:cNvSpPr>
            <a:spLocks noGrp="1"/>
          </p:cNvSpPr>
          <p:nvPr>
            <p:ph type="sldNum" sz="quarter" idx="12"/>
          </p:nvPr>
        </p:nvSpPr>
        <p:spPr/>
        <p:txBody>
          <a:bodyPr/>
          <a:lstStyle>
            <a:lvl1pPr>
              <a:defRPr b="0" i="0">
                <a:latin typeface="Calibri" panose="020F0502020204030204" pitchFamily="34" charset="0"/>
                <a:cs typeface="Calibri" panose="020F0502020204030204" pitchFamily="34" charset="0"/>
              </a:defRPr>
            </a:lvl1pPr>
          </a:lstStyle>
          <a:p>
            <a:fld id="{D9607506-3DE2-734D-9270-ED9FFB9159B0}" type="slidenum">
              <a:rPr lang="en-US" smtClean="0"/>
              <a:pPr/>
              <a:t>‹#›</a:t>
            </a:fld>
            <a:endParaRPr lang="en-US" dirty="0"/>
          </a:p>
        </p:txBody>
      </p:sp>
    </p:spTree>
    <p:extLst>
      <p:ext uri="{BB962C8B-B14F-4D97-AF65-F5344CB8AC3E}">
        <p14:creationId xmlns:p14="http://schemas.microsoft.com/office/powerpoint/2010/main" val="5957064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content (country chap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07BC15-0384-CFD8-0E4A-653AB3903149}"/>
              </a:ext>
            </a:extLst>
          </p:cNvPr>
          <p:cNvSpPr>
            <a:spLocks noGrp="1"/>
          </p:cNvSpPr>
          <p:nvPr>
            <p:ph type="sldNum" sz="quarter" idx="12"/>
          </p:nvPr>
        </p:nvSpPr>
        <p:spPr/>
        <p:txBody>
          <a:bodyPr/>
          <a:lstStyle>
            <a:lvl1pPr>
              <a:defRPr b="0" i="0">
                <a:latin typeface="Calibri" panose="020F0502020204030204" pitchFamily="34" charset="0"/>
                <a:cs typeface="Calibri" panose="020F0502020204030204" pitchFamily="34" charset="0"/>
              </a:defRPr>
            </a:lvl1pPr>
          </a:lstStyle>
          <a:p>
            <a:fld id="{8300DC25-2581-41F6-A1F8-D0AD7D7394A9}" type="slidenum">
              <a:rPr lang="en-US" smtClean="0"/>
              <a:pPr/>
              <a:t>‹#›</a:t>
            </a:fld>
            <a:endParaRPr lang="en-US" dirty="0"/>
          </a:p>
        </p:txBody>
      </p:sp>
      <p:sp>
        <p:nvSpPr>
          <p:cNvPr id="7" name="Title Placeholder 27">
            <a:extLst>
              <a:ext uri="{FF2B5EF4-FFF2-40B4-BE49-F238E27FC236}">
                <a16:creationId xmlns:a16="http://schemas.microsoft.com/office/drawing/2014/main" id="{A872DEE8-5256-74D4-576C-93126824BD4A}"/>
              </a:ext>
            </a:extLst>
          </p:cNvPr>
          <p:cNvSpPr>
            <a:spLocks noGrp="1"/>
          </p:cNvSpPr>
          <p:nvPr>
            <p:ph type="title" hasCustomPrompt="1"/>
          </p:nvPr>
        </p:nvSpPr>
        <p:spPr>
          <a:xfrm>
            <a:off x="1519881" y="600118"/>
            <a:ext cx="10056034" cy="568385"/>
          </a:xfrm>
          <a:prstGeom prst="rect">
            <a:avLst/>
          </a:prstGeom>
        </p:spPr>
        <p:txBody>
          <a:bodyPr vert="horz" lIns="91440" tIns="45720" rIns="91440" bIns="45720" rtlCol="0" anchor="ctr">
            <a:normAutofit/>
          </a:bodyPr>
          <a:lstStyle>
            <a:lvl1pPr>
              <a:defRPr b="1">
                <a:solidFill>
                  <a:schemeClr val="tx2"/>
                </a:solidFill>
              </a:defRPr>
            </a:lvl1pPr>
          </a:lstStyle>
          <a:p>
            <a:r>
              <a:rPr lang="en-US"/>
              <a:t>Click to edit title</a:t>
            </a:r>
          </a:p>
        </p:txBody>
      </p:sp>
      <p:sp>
        <p:nvSpPr>
          <p:cNvPr id="11" name="Content Placeholder 2">
            <a:extLst>
              <a:ext uri="{FF2B5EF4-FFF2-40B4-BE49-F238E27FC236}">
                <a16:creationId xmlns:a16="http://schemas.microsoft.com/office/drawing/2014/main" id="{FE182453-F82A-2FA0-2048-E0A7A7CD7446}"/>
              </a:ext>
            </a:extLst>
          </p:cNvPr>
          <p:cNvSpPr>
            <a:spLocks noGrp="1"/>
          </p:cNvSpPr>
          <p:nvPr>
            <p:ph sz="half" idx="13"/>
          </p:nvPr>
        </p:nvSpPr>
        <p:spPr>
          <a:xfrm>
            <a:off x="1519881" y="1825625"/>
            <a:ext cx="10056034" cy="4124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4DE66612-3BDD-00D4-485A-41A2714A0C7B}"/>
              </a:ext>
            </a:extLst>
          </p:cNvPr>
          <p:cNvSpPr>
            <a:spLocks noGrp="1"/>
          </p:cNvSpPr>
          <p:nvPr>
            <p:ph sz="quarter" idx="10" hasCustomPrompt="1"/>
          </p:nvPr>
        </p:nvSpPr>
        <p:spPr>
          <a:xfrm>
            <a:off x="7250798" y="6221550"/>
            <a:ext cx="3095499" cy="222901"/>
          </a:xfrm>
          <a:prstGeom prst="rect">
            <a:avLst/>
          </a:prstGeom>
        </p:spPr>
        <p:txBody>
          <a:bodyPr anchor="ctr">
            <a:noAutofit/>
          </a:bodyPr>
          <a:lstStyle>
            <a:lvl1pPr marL="0" indent="0" algn="r">
              <a:buNone/>
              <a:defRPr sz="1273" b="1">
                <a:solidFill>
                  <a:schemeClr val="tx2"/>
                </a:solidFill>
              </a:defRPr>
            </a:lvl1pPr>
          </a:lstStyle>
          <a:p>
            <a:pPr lvl="0"/>
            <a:r>
              <a:rPr lang="en-GB"/>
              <a:t>CLICK TO INSERT COUNTRY NAME</a:t>
            </a:r>
          </a:p>
        </p:txBody>
      </p:sp>
      <p:grpSp>
        <p:nvGrpSpPr>
          <p:cNvPr id="15" name="Group 14">
            <a:extLst>
              <a:ext uri="{FF2B5EF4-FFF2-40B4-BE49-F238E27FC236}">
                <a16:creationId xmlns:a16="http://schemas.microsoft.com/office/drawing/2014/main" id="{0C171643-1B79-378D-B0AF-0D2ECA69BA3C}"/>
              </a:ext>
            </a:extLst>
          </p:cNvPr>
          <p:cNvGrpSpPr/>
          <p:nvPr userDrawn="1"/>
        </p:nvGrpSpPr>
        <p:grpSpPr>
          <a:xfrm rot="16200000">
            <a:off x="10856935" y="5710912"/>
            <a:ext cx="208344" cy="1229619"/>
            <a:chOff x="11471742" y="3202044"/>
            <a:chExt cx="208344" cy="1229619"/>
          </a:xfrm>
        </p:grpSpPr>
        <p:sp>
          <p:nvSpPr>
            <p:cNvPr id="16" name="Rectangle 15">
              <a:extLst>
                <a:ext uri="{FF2B5EF4-FFF2-40B4-BE49-F238E27FC236}">
                  <a16:creationId xmlns:a16="http://schemas.microsoft.com/office/drawing/2014/main" id="{A89C19E1-468A-8B3E-8EC0-07CE56183ECB}"/>
                </a:ext>
              </a:extLst>
            </p:cNvPr>
            <p:cNvSpPr/>
            <p:nvPr/>
          </p:nvSpPr>
          <p:spPr>
            <a:xfrm>
              <a:off x="11471742" y="3202044"/>
              <a:ext cx="208344" cy="208344"/>
            </a:xfrm>
            <a:prstGeom prst="rect">
              <a:avLst/>
            </a:prstGeom>
            <a:solidFill>
              <a:srgbClr val="29B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103"/>
            </a:p>
          </p:txBody>
        </p:sp>
        <p:sp>
          <p:nvSpPr>
            <p:cNvPr id="17" name="Rectangle 16">
              <a:extLst>
                <a:ext uri="{FF2B5EF4-FFF2-40B4-BE49-F238E27FC236}">
                  <a16:creationId xmlns:a16="http://schemas.microsoft.com/office/drawing/2014/main" id="{2AFFB2A0-F383-B42F-96DC-80CDFA40BBFA}"/>
                </a:ext>
              </a:extLst>
            </p:cNvPr>
            <p:cNvSpPr/>
            <p:nvPr/>
          </p:nvSpPr>
          <p:spPr>
            <a:xfrm>
              <a:off x="11471742" y="3406299"/>
              <a:ext cx="208344" cy="208344"/>
            </a:xfrm>
            <a:prstGeom prst="rect">
              <a:avLst/>
            </a:prstGeom>
            <a:solidFill>
              <a:srgbClr val="66B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103"/>
            </a:p>
          </p:txBody>
        </p:sp>
        <p:sp>
          <p:nvSpPr>
            <p:cNvPr id="18" name="Rectangle 17">
              <a:extLst>
                <a:ext uri="{FF2B5EF4-FFF2-40B4-BE49-F238E27FC236}">
                  <a16:creationId xmlns:a16="http://schemas.microsoft.com/office/drawing/2014/main" id="{9EBD8F12-B3B8-49C7-CE34-1CC6FA262BC1}"/>
                </a:ext>
              </a:extLst>
            </p:cNvPr>
            <p:cNvSpPr/>
            <p:nvPr/>
          </p:nvSpPr>
          <p:spPr>
            <a:xfrm>
              <a:off x="11471742" y="3610554"/>
              <a:ext cx="208344" cy="208344"/>
            </a:xfrm>
            <a:prstGeom prst="rect">
              <a:avLst/>
            </a:prstGeom>
            <a:solidFill>
              <a:srgbClr val="AB4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103"/>
            </a:p>
          </p:txBody>
        </p:sp>
        <p:sp>
          <p:nvSpPr>
            <p:cNvPr id="19" name="Rectangle 18">
              <a:extLst>
                <a:ext uri="{FF2B5EF4-FFF2-40B4-BE49-F238E27FC236}">
                  <a16:creationId xmlns:a16="http://schemas.microsoft.com/office/drawing/2014/main" id="{D353AFF3-FA65-C3DF-6E63-7F74A8916E87}"/>
                </a:ext>
              </a:extLst>
            </p:cNvPr>
            <p:cNvSpPr/>
            <p:nvPr/>
          </p:nvSpPr>
          <p:spPr>
            <a:xfrm>
              <a:off x="11471742" y="3814809"/>
              <a:ext cx="208344" cy="208344"/>
            </a:xfrm>
            <a:prstGeom prst="rect">
              <a:avLst/>
            </a:prstGeom>
            <a:solidFill>
              <a:srgbClr val="EF5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103"/>
            </a:p>
          </p:txBody>
        </p:sp>
        <p:sp>
          <p:nvSpPr>
            <p:cNvPr id="20" name="Rectangle 19">
              <a:extLst>
                <a:ext uri="{FF2B5EF4-FFF2-40B4-BE49-F238E27FC236}">
                  <a16:creationId xmlns:a16="http://schemas.microsoft.com/office/drawing/2014/main" id="{5076AE12-ADE8-2324-585E-BEE3CDEF7077}"/>
                </a:ext>
              </a:extLst>
            </p:cNvPr>
            <p:cNvSpPr/>
            <p:nvPr/>
          </p:nvSpPr>
          <p:spPr>
            <a:xfrm>
              <a:off x="11471742" y="4019064"/>
              <a:ext cx="208344" cy="208344"/>
            </a:xfrm>
            <a:prstGeom prst="rect">
              <a:avLst/>
            </a:prstGeom>
            <a:solidFill>
              <a:srgbClr val="F0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103"/>
            </a:p>
          </p:txBody>
        </p:sp>
        <p:sp>
          <p:nvSpPr>
            <p:cNvPr id="21" name="Rectangle 20">
              <a:extLst>
                <a:ext uri="{FF2B5EF4-FFF2-40B4-BE49-F238E27FC236}">
                  <a16:creationId xmlns:a16="http://schemas.microsoft.com/office/drawing/2014/main" id="{55F4711C-D34E-1189-F1A5-4D42FAEA15B6}"/>
                </a:ext>
              </a:extLst>
            </p:cNvPr>
            <p:cNvSpPr/>
            <p:nvPr/>
          </p:nvSpPr>
          <p:spPr>
            <a:xfrm>
              <a:off x="11471742" y="4223319"/>
              <a:ext cx="208344" cy="208344"/>
            </a:xfrm>
            <a:prstGeom prst="rect">
              <a:avLst/>
            </a:prstGeom>
            <a:solidFill>
              <a:srgbClr val="FFC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103"/>
            </a:p>
          </p:txBody>
        </p:sp>
      </p:grpSp>
    </p:spTree>
    <p:extLst>
      <p:ext uri="{BB962C8B-B14F-4D97-AF65-F5344CB8AC3E}">
        <p14:creationId xmlns:p14="http://schemas.microsoft.com/office/powerpoint/2010/main" val="18078705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Back 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05CAB5-293E-2D1B-2E00-EA68AF37A416}"/>
              </a:ext>
            </a:extLst>
          </p:cNvPr>
          <p:cNvSpPr>
            <a:spLocks/>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3103" b="1"/>
          </a:p>
        </p:txBody>
      </p:sp>
      <p:grpSp>
        <p:nvGrpSpPr>
          <p:cNvPr id="5" name="Group 4">
            <a:extLst>
              <a:ext uri="{FF2B5EF4-FFF2-40B4-BE49-F238E27FC236}">
                <a16:creationId xmlns:a16="http://schemas.microsoft.com/office/drawing/2014/main" id="{CDBB7F4E-C972-417A-30D4-7F20633AAB41}"/>
              </a:ext>
            </a:extLst>
          </p:cNvPr>
          <p:cNvGrpSpPr/>
          <p:nvPr userDrawn="1"/>
        </p:nvGrpSpPr>
        <p:grpSpPr>
          <a:xfrm>
            <a:off x="598817" y="1724681"/>
            <a:ext cx="10994369" cy="4558645"/>
            <a:chOff x="598816" y="1724680"/>
            <a:chExt cx="10994369" cy="4558645"/>
          </a:xfrm>
        </p:grpSpPr>
        <p:pic>
          <p:nvPicPr>
            <p:cNvPr id="7" name="Picture 6">
              <a:extLst>
                <a:ext uri="{FF2B5EF4-FFF2-40B4-BE49-F238E27FC236}">
                  <a16:creationId xmlns:a16="http://schemas.microsoft.com/office/drawing/2014/main" id="{202FAA9C-1CD9-C9F9-8422-83ED3EC395BE}"/>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3816678" y="1724680"/>
              <a:ext cx="4558645" cy="4558645"/>
            </a:xfrm>
            <a:prstGeom prst="rect">
              <a:avLst/>
            </a:prstGeom>
          </p:spPr>
        </p:pic>
        <p:pic>
          <p:nvPicPr>
            <p:cNvPr id="8" name="Picture 7">
              <a:extLst>
                <a:ext uri="{FF2B5EF4-FFF2-40B4-BE49-F238E27FC236}">
                  <a16:creationId xmlns:a16="http://schemas.microsoft.com/office/drawing/2014/main" id="{8FF0A0D7-703E-7604-55E7-D830541281D8}"/>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598816" y="1824447"/>
              <a:ext cx="10994369" cy="4313449"/>
            </a:xfrm>
            <a:prstGeom prst="rect">
              <a:avLst/>
            </a:prstGeom>
          </p:spPr>
        </p:pic>
      </p:grpSp>
      <p:sp>
        <p:nvSpPr>
          <p:cNvPr id="11" name="Title 1">
            <a:extLst>
              <a:ext uri="{FF2B5EF4-FFF2-40B4-BE49-F238E27FC236}">
                <a16:creationId xmlns:a16="http://schemas.microsoft.com/office/drawing/2014/main" id="{24720417-7750-57A9-6DE0-0CB2CF85382D}"/>
              </a:ext>
            </a:extLst>
          </p:cNvPr>
          <p:cNvSpPr>
            <a:spLocks noGrp="1"/>
          </p:cNvSpPr>
          <p:nvPr>
            <p:ph type="ctrTitle"/>
          </p:nvPr>
        </p:nvSpPr>
        <p:spPr>
          <a:xfrm>
            <a:off x="912704" y="3344213"/>
            <a:ext cx="10366589" cy="659790"/>
          </a:xfrm>
          <a:prstGeom prst="rect">
            <a:avLst/>
          </a:prstGeom>
        </p:spPr>
        <p:txBody>
          <a:bodyPr anchor="t">
            <a:normAutofit/>
          </a:bodyPr>
          <a:lstStyle>
            <a:lvl1pPr algn="ctr">
              <a:defRPr sz="3341" b="1" baseline="0">
                <a:solidFill>
                  <a:schemeClr val="accent1">
                    <a:lumMod val="40000"/>
                    <a:lumOff val="60000"/>
                  </a:schemeClr>
                </a:solidFill>
              </a:defRPr>
            </a:lvl1pPr>
          </a:lstStyle>
          <a:p>
            <a:endParaRPr lang="en-US"/>
          </a:p>
        </p:txBody>
      </p:sp>
      <p:grpSp>
        <p:nvGrpSpPr>
          <p:cNvPr id="12" name="Group 11">
            <a:extLst>
              <a:ext uri="{FF2B5EF4-FFF2-40B4-BE49-F238E27FC236}">
                <a16:creationId xmlns:a16="http://schemas.microsoft.com/office/drawing/2014/main" id="{9C95542C-4BC9-AF4D-2A46-E8F518371C63}"/>
              </a:ext>
            </a:extLst>
          </p:cNvPr>
          <p:cNvGrpSpPr/>
          <p:nvPr userDrawn="1"/>
        </p:nvGrpSpPr>
        <p:grpSpPr>
          <a:xfrm>
            <a:off x="598816" y="520047"/>
            <a:ext cx="10994370" cy="821966"/>
            <a:chOff x="598815" y="520047"/>
            <a:chExt cx="10994370" cy="821966"/>
          </a:xfrm>
        </p:grpSpPr>
        <p:pic>
          <p:nvPicPr>
            <p:cNvPr id="13" name="Picture 12">
              <a:extLst>
                <a:ext uri="{FF2B5EF4-FFF2-40B4-BE49-F238E27FC236}">
                  <a16:creationId xmlns:a16="http://schemas.microsoft.com/office/drawing/2014/main" id="{170F63BD-2188-22D3-26F5-F0D849F67A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815" y="527520"/>
              <a:ext cx="2218440" cy="689412"/>
            </a:xfrm>
            <a:prstGeom prst="rect">
              <a:avLst/>
            </a:prstGeom>
          </p:spPr>
        </p:pic>
        <p:pic>
          <p:nvPicPr>
            <p:cNvPr id="14" name="Picture 13">
              <a:extLst>
                <a:ext uri="{FF2B5EF4-FFF2-40B4-BE49-F238E27FC236}">
                  <a16:creationId xmlns:a16="http://schemas.microsoft.com/office/drawing/2014/main" id="{DDD24582-65E9-3843-45AF-BBE61845E47B}"/>
                </a:ext>
              </a:extLst>
            </p:cNvPr>
            <p:cNvPicPr>
              <a:picLocks noChangeAspect="1"/>
            </p:cNvPicPr>
            <p:nvPr/>
          </p:nvPicPr>
          <p:blipFill>
            <a:blip r:embed="rId5"/>
            <a:stretch>
              <a:fillRect/>
            </a:stretch>
          </p:blipFill>
          <p:spPr>
            <a:xfrm>
              <a:off x="5376673" y="557029"/>
              <a:ext cx="1438654" cy="547314"/>
            </a:xfrm>
            <a:prstGeom prst="rect">
              <a:avLst/>
            </a:prstGeom>
          </p:spPr>
        </p:pic>
        <p:pic>
          <p:nvPicPr>
            <p:cNvPr id="15" name="Picture 14">
              <a:extLst>
                <a:ext uri="{FF2B5EF4-FFF2-40B4-BE49-F238E27FC236}">
                  <a16:creationId xmlns:a16="http://schemas.microsoft.com/office/drawing/2014/main" id="{BDFA5B13-B72C-5C6B-A7E9-4350162792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53801" y="520047"/>
              <a:ext cx="1539384" cy="821966"/>
            </a:xfrm>
            <a:prstGeom prst="rect">
              <a:avLst/>
            </a:prstGeom>
          </p:spPr>
        </p:pic>
      </p:grpSp>
      <p:pic>
        <p:nvPicPr>
          <p:cNvPr id="16" name="Picture 15">
            <a:extLst>
              <a:ext uri="{FF2B5EF4-FFF2-40B4-BE49-F238E27FC236}">
                <a16:creationId xmlns:a16="http://schemas.microsoft.com/office/drawing/2014/main" id="{64779354-EF4A-9E82-4282-E13C4E22E118}"/>
              </a:ext>
            </a:extLst>
          </p:cNvPr>
          <p:cNvPicPr>
            <a:picLocks noChangeAspect="1"/>
          </p:cNvPicPr>
          <p:nvPr userDrawn="1"/>
        </p:nvPicPr>
        <p:blipFill>
          <a:blip r:embed="rId7"/>
          <a:stretch>
            <a:fillRect/>
          </a:stretch>
        </p:blipFill>
        <p:spPr>
          <a:xfrm>
            <a:off x="1067984" y="4132942"/>
            <a:ext cx="10056033" cy="84226"/>
          </a:xfrm>
          <a:prstGeom prst="rect">
            <a:avLst/>
          </a:prstGeom>
        </p:spPr>
      </p:pic>
    </p:spTree>
    <p:extLst>
      <p:ext uri="{BB962C8B-B14F-4D97-AF65-F5344CB8AC3E}">
        <p14:creationId xmlns:p14="http://schemas.microsoft.com/office/powerpoint/2010/main" val="22421249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Click to edit Master title style</a:t>
            </a:r>
            <a:endParaRPr/>
          </a:p>
        </p:txBody>
      </p:sp>
      <p:sp>
        <p:nvSpPr>
          <p:cNvPr id="3" name="Content Placeholder 2"/>
          <p:cNvSpPr>
            <a:spLocks noGrp="1"/>
          </p:cNvSpPr>
          <p:nvPr>
            <p:ph sz="half" idx="1"/>
          </p:nvPr>
        </p:nvSpPr>
        <p:spPr>
          <a:xfrm>
            <a:off x="6281271" y="1828802"/>
            <a:ext cx="4876800" cy="2057400"/>
          </a:xfrm>
        </p:spPr>
        <p:txBody>
          <a:bodyPr>
            <a:normAutofit/>
          </a:bodyPr>
          <a:lstStyle>
            <a:lvl1pPr>
              <a:defRPr sz="2121"/>
            </a:lvl1pPr>
            <a:lvl2pPr>
              <a:defRPr sz="1909"/>
            </a:lvl2pPr>
            <a:lvl3pPr>
              <a:defRPr sz="1909"/>
            </a:lvl3pPr>
            <a:lvl4pPr>
              <a:defRPr sz="1909"/>
            </a:lvl4pPr>
            <a:lvl5pPr>
              <a:defRPr sz="1909"/>
            </a:lvl5pPr>
            <a:lvl6pPr>
              <a:defRPr sz="1909"/>
            </a:lvl6pPr>
            <a:lvl7pPr>
              <a:defRPr sz="1909"/>
            </a:lvl7pPr>
            <a:lvl8pPr>
              <a:defRPr sz="1909"/>
            </a:lvl8pPr>
            <a:lvl9pPr>
              <a:defRPr sz="1909"/>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a:p>
        </p:txBody>
      </p:sp>
      <p:sp>
        <p:nvSpPr>
          <p:cNvPr id="10" name="Content Placeholder 2"/>
          <p:cNvSpPr>
            <a:spLocks noGrp="1"/>
          </p:cNvSpPr>
          <p:nvPr>
            <p:ph sz="half" idx="13"/>
          </p:nvPr>
        </p:nvSpPr>
        <p:spPr>
          <a:xfrm>
            <a:off x="6281271" y="3991816"/>
            <a:ext cx="4876800" cy="2057400"/>
          </a:xfrm>
        </p:spPr>
        <p:txBody>
          <a:bodyPr>
            <a:normAutofit/>
          </a:bodyPr>
          <a:lstStyle>
            <a:lvl1pPr>
              <a:defRPr sz="2121"/>
            </a:lvl1pPr>
            <a:lvl2pPr>
              <a:defRPr sz="1909"/>
            </a:lvl2pPr>
            <a:lvl3pPr>
              <a:defRPr sz="1909"/>
            </a:lvl3pPr>
            <a:lvl4pPr>
              <a:defRPr sz="1909"/>
            </a:lvl4pPr>
            <a:lvl5pPr>
              <a:defRPr sz="1909"/>
            </a:lvl5pPr>
            <a:lvl6pPr>
              <a:defRPr sz="1909"/>
            </a:lvl6pPr>
            <a:lvl7pPr>
              <a:defRPr sz="1909"/>
            </a:lvl7pPr>
            <a:lvl8pPr>
              <a:defRPr sz="1909"/>
            </a:lvl8pPr>
            <a:lvl9pPr>
              <a:defRPr sz="1909"/>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a:p>
        </p:txBody>
      </p:sp>
      <p:sp>
        <p:nvSpPr>
          <p:cNvPr id="11" name="Content Placeholder 2"/>
          <p:cNvSpPr>
            <a:spLocks noGrp="1"/>
          </p:cNvSpPr>
          <p:nvPr>
            <p:ph sz="half" idx="14"/>
          </p:nvPr>
        </p:nvSpPr>
        <p:spPr>
          <a:xfrm>
            <a:off x="1039283" y="1828802"/>
            <a:ext cx="4876800" cy="4219575"/>
          </a:xfrm>
        </p:spPr>
        <p:txBody>
          <a:bodyPr>
            <a:normAutofit/>
          </a:bodyPr>
          <a:lstStyle>
            <a:lvl1pPr>
              <a:defRPr sz="2121"/>
            </a:lvl1pPr>
            <a:lvl2pPr>
              <a:defRPr sz="1909"/>
            </a:lvl2pPr>
            <a:lvl3pPr>
              <a:defRPr sz="1909"/>
            </a:lvl3pPr>
            <a:lvl4pPr>
              <a:defRPr sz="1909"/>
            </a:lvl4pPr>
            <a:lvl5pPr>
              <a:defRPr sz="1909"/>
            </a:lvl5pPr>
            <a:lvl6pPr>
              <a:defRPr sz="1909"/>
            </a:lvl6pPr>
            <a:lvl7pPr>
              <a:defRPr sz="1909"/>
            </a:lvl7pPr>
            <a:lvl8pPr>
              <a:defRPr sz="1909"/>
            </a:lvl8pPr>
            <a:lvl9pPr>
              <a:defRPr sz="1909"/>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a:p>
        </p:txBody>
      </p:sp>
      <p:sp>
        <p:nvSpPr>
          <p:cNvPr id="7" name="Date Placeholder 4"/>
          <p:cNvSpPr>
            <a:spLocks noGrp="1"/>
          </p:cNvSpPr>
          <p:nvPr>
            <p:ph type="dt" sz="half" idx="15"/>
          </p:nvPr>
        </p:nvSpPr>
        <p:spPr>
          <a:xfrm>
            <a:off x="1852091" y="6264281"/>
            <a:ext cx="2516716" cy="365125"/>
          </a:xfrm>
          <a:prstGeom prst="rect">
            <a:avLst/>
          </a:prstGeom>
        </p:spPr>
        <p:txBody>
          <a:bodyPr vert="horz" wrap="square" lIns="91440" tIns="45720" rIns="91440" bIns="45720" numCol="1" anchor="t" anchorCtr="0" compatLnSpc="1">
            <a:prstTxWarp prst="textNoShape">
              <a:avLst/>
            </a:prstTxWarp>
          </a:bodyPr>
          <a:lstStyle>
            <a:lvl1pPr>
              <a:defRPr>
                <a:latin typeface="AmsiProCond-Bold"/>
                <a:cs typeface="AmsiProCond-Bold"/>
              </a:defRPr>
            </a:lvl1pPr>
          </a:lstStyle>
          <a:p>
            <a:endParaRPr lang="pt-BR" dirty="0"/>
          </a:p>
        </p:txBody>
      </p:sp>
      <p:sp>
        <p:nvSpPr>
          <p:cNvPr id="8" name="Footer Placeholder 5"/>
          <p:cNvSpPr>
            <a:spLocks noGrp="1"/>
          </p:cNvSpPr>
          <p:nvPr>
            <p:ph type="ftr" sz="quarter" idx="16"/>
          </p:nvPr>
        </p:nvSpPr>
        <p:spPr>
          <a:xfrm>
            <a:off x="6807208" y="6288093"/>
            <a:ext cx="4381500" cy="365125"/>
          </a:xfrm>
          <a:prstGeom prst="rect">
            <a:avLst/>
          </a:prstGeom>
        </p:spPr>
        <p:txBody>
          <a:bodyPr vert="horz" wrap="square" lIns="91440" tIns="45720" rIns="91440" bIns="45720" numCol="1" anchor="t" anchorCtr="0" compatLnSpc="1">
            <a:prstTxWarp prst="textNoShape">
              <a:avLst/>
            </a:prstTxWarp>
          </a:bodyPr>
          <a:lstStyle>
            <a:lvl1pPr>
              <a:defRPr>
                <a:latin typeface="AmsiProCond-Bold"/>
                <a:cs typeface="AmsiProCond-Bold"/>
              </a:defRPr>
            </a:lvl1pPr>
          </a:lstStyle>
          <a:p>
            <a:endParaRPr lang="pt-BR" dirty="0"/>
          </a:p>
        </p:txBody>
      </p:sp>
      <p:sp>
        <p:nvSpPr>
          <p:cNvPr id="9" name="Slide Number Placeholder 6"/>
          <p:cNvSpPr>
            <a:spLocks noGrp="1"/>
          </p:cNvSpPr>
          <p:nvPr>
            <p:ph type="sldNum" sz="quarter" idx="17"/>
          </p:nvPr>
        </p:nvSpPr>
        <p:spPr/>
        <p:txBody>
          <a:bodyPr/>
          <a:lstStyle>
            <a:lvl1pPr>
              <a:defRPr/>
            </a:lvl1pPr>
          </a:lstStyle>
          <a:p>
            <a:fld id="{FF572620-5F73-4E90-9BB6-1F65A6142BD0}" type="slidenum">
              <a:rPr lang="pt-BR"/>
              <a:pPr/>
              <a:t>‹#›</a:t>
            </a:fld>
            <a:endParaRPr lang="pt-BR"/>
          </a:p>
        </p:txBody>
      </p:sp>
    </p:spTree>
    <p:extLst>
      <p:ext uri="{BB962C8B-B14F-4D97-AF65-F5344CB8AC3E}">
        <p14:creationId xmlns:p14="http://schemas.microsoft.com/office/powerpoint/2010/main" val="344495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BC8E-63E5-02DE-0031-45F82A72B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17268-AB4F-6200-8917-3AF6E55518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52137-C03C-2305-0D16-FC23A4ED30A6}"/>
              </a:ext>
            </a:extLst>
          </p:cNvPr>
          <p:cNvSpPr>
            <a:spLocks noGrp="1"/>
          </p:cNvSpPr>
          <p:nvPr>
            <p:ph type="dt" sz="half" idx="10"/>
          </p:nvPr>
        </p:nvSpPr>
        <p:spPr/>
        <p:txBody>
          <a:bodyPr/>
          <a:lstStyle/>
          <a:p>
            <a:fld id="{270E3F02-B77C-41A6-A439-89647F299FCF}" type="datetimeFigureOut">
              <a:rPr lang="en-US" smtClean="0"/>
              <a:t>10/8/25</a:t>
            </a:fld>
            <a:endParaRPr lang="en-US"/>
          </a:p>
        </p:txBody>
      </p:sp>
      <p:sp>
        <p:nvSpPr>
          <p:cNvPr id="5" name="Footer Placeholder 4">
            <a:extLst>
              <a:ext uri="{FF2B5EF4-FFF2-40B4-BE49-F238E27FC236}">
                <a16:creationId xmlns:a16="http://schemas.microsoft.com/office/drawing/2014/main" id="{97AB5977-EED1-AD33-89B9-E2B4019C7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DA46E-8887-79B9-EF7F-4C044CA76477}"/>
              </a:ext>
            </a:extLst>
          </p:cNvPr>
          <p:cNvSpPr>
            <a:spLocks noGrp="1"/>
          </p:cNvSpPr>
          <p:nvPr>
            <p:ph type="sldNum" sz="quarter" idx="12"/>
          </p:nvPr>
        </p:nvSpPr>
        <p:spPr/>
        <p:txBody>
          <a:bodyPr/>
          <a:lstStyle/>
          <a:p>
            <a:fld id="{005E3A97-A6D5-4F64-8324-7A29C2FD51A9}" type="slidenum">
              <a:rPr lang="en-US" smtClean="0"/>
              <a:t>‹#›</a:t>
            </a:fld>
            <a:endParaRPr lang="en-US"/>
          </a:p>
        </p:txBody>
      </p:sp>
      <p:sp>
        <p:nvSpPr>
          <p:cNvPr id="7" name="Rectangle: Top Corners Rounded 6">
            <a:extLst>
              <a:ext uri="{FF2B5EF4-FFF2-40B4-BE49-F238E27FC236}">
                <a16:creationId xmlns:a16="http://schemas.microsoft.com/office/drawing/2014/main" id="{A7CB7B0D-140F-53F6-B698-B30DFF500B17}"/>
              </a:ext>
            </a:extLst>
          </p:cNvPr>
          <p:cNvSpPr/>
          <p:nvPr userDrawn="1"/>
        </p:nvSpPr>
        <p:spPr>
          <a:xfrm rot="16200000">
            <a:off x="6027739"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03"/>
          </a:p>
        </p:txBody>
      </p:sp>
    </p:spTree>
    <p:extLst>
      <p:ext uri="{BB962C8B-B14F-4D97-AF65-F5344CB8AC3E}">
        <p14:creationId xmlns:p14="http://schemas.microsoft.com/office/powerpoint/2010/main" val="39560608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14917" y="0"/>
            <a:ext cx="287867" cy="6858000"/>
          </a:xfrm>
          <a:prstGeom prst="rect">
            <a:avLst/>
          </a:prstGeom>
          <a:solidFill>
            <a:srgbClr val="007E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3"/>
          <p:cNvSpPr>
            <a:spLocks noChangeArrowheads="1"/>
          </p:cNvSpPr>
          <p:nvPr/>
        </p:nvSpPr>
        <p:spPr bwMode="auto">
          <a:xfrm>
            <a:off x="0" y="0"/>
            <a:ext cx="249767" cy="6858000"/>
          </a:xfrm>
          <a:prstGeom prst="rect">
            <a:avLst/>
          </a:prstGeom>
          <a:solidFill>
            <a:srgbClr val="EE00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44036" name="Rectangle 4"/>
          <p:cNvSpPr>
            <a:spLocks noChangeArrowheads="1"/>
          </p:cNvSpPr>
          <p:nvPr/>
        </p:nvSpPr>
        <p:spPr bwMode="auto">
          <a:xfrm>
            <a:off x="239184" y="0"/>
            <a:ext cx="287867" cy="6858000"/>
          </a:xfrm>
          <a:prstGeom prst="rect">
            <a:avLst/>
          </a:prstGeom>
          <a:solidFill>
            <a:srgbClr val="0000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44037" name="Rectangle 5"/>
          <p:cNvSpPr>
            <a:spLocks noChangeArrowheads="1"/>
          </p:cNvSpPr>
          <p:nvPr/>
        </p:nvSpPr>
        <p:spPr bwMode="auto">
          <a:xfrm>
            <a:off x="527051" y="0"/>
            <a:ext cx="287867" cy="6858000"/>
          </a:xfrm>
          <a:prstGeom prst="rect">
            <a:avLst/>
          </a:prstGeom>
          <a:solidFill>
            <a:srgbClr val="FA751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44038" name="Rectangle 6"/>
          <p:cNvSpPr>
            <a:spLocks noGrp="1" noChangeArrowheads="1"/>
          </p:cNvSpPr>
          <p:nvPr>
            <p:ph type="ctrTitle"/>
          </p:nvPr>
        </p:nvSpPr>
        <p:spPr>
          <a:xfrm>
            <a:off x="1583267" y="1052514"/>
            <a:ext cx="10081684" cy="2046287"/>
          </a:xfrm>
        </p:spPr>
        <p:txBody>
          <a:bodyPr anchor="b"/>
          <a:lstStyle>
            <a:lvl1pPr>
              <a:defRPr/>
            </a:lvl1pPr>
          </a:lstStyle>
          <a:p>
            <a:pPr lvl="0"/>
            <a:r>
              <a:rPr lang="en-US" noProof="0"/>
              <a:t>Click to edit Master title style</a:t>
            </a:r>
          </a:p>
        </p:txBody>
      </p:sp>
      <p:sp>
        <p:nvSpPr>
          <p:cNvPr id="44039" name="Rectangle 7"/>
          <p:cNvSpPr>
            <a:spLocks noGrp="1" noChangeArrowheads="1"/>
          </p:cNvSpPr>
          <p:nvPr>
            <p:ph type="subTitle" idx="1"/>
          </p:nvPr>
        </p:nvSpPr>
        <p:spPr>
          <a:xfrm>
            <a:off x="1583267" y="3357564"/>
            <a:ext cx="10081684" cy="2016125"/>
          </a:xfrm>
        </p:spPr>
        <p:txBody>
          <a:bodyPr/>
          <a:lstStyle>
            <a:lvl1pPr marL="0" indent="0">
              <a:buFontTx/>
              <a:buNone/>
              <a:defRPr/>
            </a:lvl1pPr>
          </a:lstStyle>
          <a:p>
            <a:pPr lvl="0"/>
            <a:r>
              <a:rPr lang="en-US" noProof="0"/>
              <a:t>Click to edit Master subtitle style</a:t>
            </a:r>
          </a:p>
        </p:txBody>
      </p:sp>
      <p:sp>
        <p:nvSpPr>
          <p:cNvPr id="44040" name="Rectangle 8"/>
          <p:cNvSpPr>
            <a:spLocks noGrp="1" noChangeArrowheads="1"/>
          </p:cNvSpPr>
          <p:nvPr>
            <p:ph type="ftr" sz="quarter" idx="3"/>
          </p:nvPr>
        </p:nvSpPr>
        <p:spPr>
          <a:xfrm>
            <a:off x="1585384" y="6245225"/>
            <a:ext cx="10079567"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
        <p:nvSpPr>
          <p:cNvPr id="44042" name="Line 10"/>
          <p:cNvSpPr>
            <a:spLocks noChangeShapeType="1"/>
          </p:cNvSpPr>
          <p:nvPr/>
        </p:nvSpPr>
        <p:spPr bwMode="auto">
          <a:xfrm>
            <a:off x="1585384" y="3213100"/>
            <a:ext cx="10079567" cy="0"/>
          </a:xfrm>
          <a:prstGeom prst="line">
            <a:avLst/>
          </a:prstGeom>
          <a:noFill/>
          <a:ln w="57150">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pic>
        <p:nvPicPr>
          <p:cNvPr id="44043" name="Picture 11" descr="Zambian flag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102784" cy="5540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userDrawn="1"/>
        </p:nvPicPr>
        <p:blipFill>
          <a:blip r:embed="rId3" cstate="print"/>
          <a:srcRect/>
          <a:stretch>
            <a:fillRect/>
          </a:stretch>
        </p:blipFill>
        <p:spPr bwMode="auto">
          <a:xfrm>
            <a:off x="9936427" y="215354"/>
            <a:ext cx="1728524" cy="1269431"/>
          </a:xfrm>
          <a:prstGeom prst="rect">
            <a:avLst/>
          </a:prstGeom>
          <a:noFill/>
          <a:ln w="9525">
            <a:noFill/>
            <a:miter lim="800000"/>
            <a:headEnd/>
            <a:tailEnd/>
          </a:ln>
        </p:spPr>
      </p:pic>
    </p:spTree>
    <p:extLst>
      <p:ext uri="{BB962C8B-B14F-4D97-AF65-F5344CB8AC3E}">
        <p14:creationId xmlns:p14="http://schemas.microsoft.com/office/powerpoint/2010/main" val="3168727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16022328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91477"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139147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Tree>
    <p:extLst>
      <p:ext uri="{BB962C8B-B14F-4D97-AF65-F5344CB8AC3E}">
        <p14:creationId xmlns:p14="http://schemas.microsoft.com/office/powerpoint/2010/main" val="3562714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22.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25.png"/><Relationship Id="rId2" Type="http://schemas.openxmlformats.org/officeDocument/2006/relationships/slideLayout" Target="../slideLayouts/slideLayout36.xml"/><Relationship Id="rId16" Type="http://schemas.openxmlformats.org/officeDocument/2006/relationships/image" Target="../media/image2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2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24.png"/><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image" Target="../media/image25.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24.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emf"/><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7.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2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9.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30.pn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C353BA-A644-E33D-561F-E4D7D1349856}"/>
              </a:ext>
            </a:extLst>
          </p:cNvPr>
          <p:cNvSpPr/>
          <p:nvPr userDrawn="1"/>
        </p:nvSpPr>
        <p:spPr>
          <a:xfrm>
            <a:off x="0" y="-3175"/>
            <a:ext cx="10056034" cy="365125"/>
          </a:xfrm>
          <a:prstGeom prst="rect">
            <a:avLst/>
          </a:prstGeom>
          <a:solidFill>
            <a:srgbClr val="001F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2" name="Title 1">
            <a:extLst>
              <a:ext uri="{FF2B5EF4-FFF2-40B4-BE49-F238E27FC236}">
                <a16:creationId xmlns:a16="http://schemas.microsoft.com/office/drawing/2014/main" id="{BC2CFA18-DD4C-4B97-E697-D1651968C95E}"/>
              </a:ext>
            </a:extLst>
          </p:cNvPr>
          <p:cNvSpPr txBox="1">
            <a:spLocks/>
          </p:cNvSpPr>
          <p:nvPr userDrawn="1"/>
        </p:nvSpPr>
        <p:spPr>
          <a:xfrm>
            <a:off x="838200" y="511380"/>
            <a:ext cx="5257800" cy="568386"/>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endParaRPr lang="en-US"/>
          </a:p>
        </p:txBody>
      </p:sp>
      <p:pic>
        <p:nvPicPr>
          <p:cNvPr id="7" name="Picture 6">
            <a:extLst>
              <a:ext uri="{FF2B5EF4-FFF2-40B4-BE49-F238E27FC236}">
                <a16:creationId xmlns:a16="http://schemas.microsoft.com/office/drawing/2014/main" id="{5828706E-7113-2BDE-9030-5AD5EF89EAA9}"/>
              </a:ext>
            </a:extLst>
          </p:cNvPr>
          <p:cNvPicPr>
            <a:picLocks noGrp="1" noRot="1" noChangeAspect="1" noMove="1" noResize="1" noEditPoints="1" noAdjustHandles="1" noChangeArrowheads="1" noChangeShapeType="1" noCrop="1"/>
          </p:cNvPicPr>
          <p:nvPr userDrawn="1"/>
        </p:nvPicPr>
        <p:blipFill>
          <a:blip r:embed="rId18" cstate="email">
            <a:extLst>
              <a:ext uri="{28A0092B-C50C-407E-A947-70E740481C1C}">
                <a14:useLocalDpi xmlns:a14="http://schemas.microsoft.com/office/drawing/2010/main"/>
              </a:ext>
            </a:extLst>
          </a:blip>
          <a:stretch>
            <a:fillRect/>
          </a:stretch>
        </p:blipFill>
        <p:spPr>
          <a:xfrm>
            <a:off x="10058400" y="-3175"/>
            <a:ext cx="2133600" cy="365125"/>
          </a:xfrm>
          <a:prstGeom prst="rect">
            <a:avLst/>
          </a:prstGeom>
          <a:solidFill>
            <a:srgbClr val="001F5B"/>
          </a:solidFill>
        </p:spPr>
      </p:pic>
    </p:spTree>
    <p:extLst>
      <p:ext uri="{BB962C8B-B14F-4D97-AF65-F5344CB8AC3E}">
        <p14:creationId xmlns:p14="http://schemas.microsoft.com/office/powerpoint/2010/main" val="120895448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4" r:id="rId12"/>
    <p:sldLayoutId id="2147483715" r:id="rId13"/>
    <p:sldLayoutId id="2147483716" r:id="rId14"/>
    <p:sldLayoutId id="2147483717" r:id="rId15"/>
    <p:sldLayoutId id="2147483718" r:id="rId16"/>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744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83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252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b="0" i="0">
                <a:solidFill>
                  <a:schemeClr val="tx1"/>
                </a:solidFill>
                <a:latin typeface="Calibri" panose="020F0502020204030204" pitchFamily="34" charset="0"/>
                <a:cs typeface="Calibri" panose="020F0502020204030204" pitchFamily="34" charset="0"/>
              </a:defRPr>
            </a:lvl1pPr>
          </a:lstStyle>
          <a:p>
            <a:fld id="{CB2A9C5F-569E-41BE-B5E5-7CBFE1B687B2}" type="datetime1">
              <a:rPr lang="en-GB" smtClean="0"/>
              <a:pPr/>
              <a:t>08/10/2025</a:t>
            </a:fld>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b="0" i="0">
                <a:solidFill>
                  <a:schemeClr val="tx1"/>
                </a:solidFill>
                <a:latin typeface="Calibri" panose="020F0502020204030204" pitchFamily="34" charset="0"/>
                <a:cs typeface="Calibri" panose="020F0502020204030204" pitchFamily="34" charset="0"/>
              </a:defRPr>
            </a:lvl1pPr>
          </a:lstStyle>
          <a:p>
            <a:r>
              <a:rPr lang="en-GB" dirty="0"/>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i="0">
                <a:solidFill>
                  <a:schemeClr val="tx1"/>
                </a:solidFill>
                <a:latin typeface="Calibri" panose="020F0502020204030204" pitchFamily="34" charset="0"/>
                <a:cs typeface="Calibri" panose="020F0502020204030204" pitchFamily="34" charset="0"/>
              </a:defRPr>
            </a:lvl1pPr>
          </a:lstStyle>
          <a:p>
            <a:fld id="{A74CE0EA-F3B5-4684-BA10-C594598FDB9C}" type="slidenum">
              <a:rPr lang="en-GB" smtClean="0"/>
              <a:pPr/>
              <a:t>‹#›</a:t>
            </a:fld>
            <a:endParaRPr lang="en-GB" dirty="0"/>
          </a:p>
        </p:txBody>
      </p:sp>
      <p:sp>
        <p:nvSpPr>
          <p:cNvPr id="9" name="Rectangle 8"/>
          <p:cNvSpPr/>
          <p:nvPr userDrawn="1"/>
        </p:nvSpPr>
        <p:spPr bwMode="invGray">
          <a:xfrm>
            <a:off x="9735601" y="2128187"/>
            <a:ext cx="1976400" cy="694800"/>
          </a:xfrm>
          <a:prstGeom prst="rect">
            <a:avLst/>
          </a:prstGeom>
          <a:blipFill dpi="0" rotWithShape="1">
            <a:blip r:embed="rId2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latin typeface="Calibri" panose="020F0502020204030204" pitchFamily="34" charset="0"/>
            </a:endParaRPr>
          </a:p>
        </p:txBody>
      </p:sp>
      <p:sp>
        <p:nvSpPr>
          <p:cNvPr id="12" name="Rectangle 11"/>
          <p:cNvSpPr/>
          <p:nvPr userDrawn="1"/>
        </p:nvSpPr>
        <p:spPr bwMode="gray">
          <a:xfrm>
            <a:off x="9735601" y="379578"/>
            <a:ext cx="1976400" cy="694800"/>
          </a:xfrm>
          <a:prstGeom prst="rect">
            <a:avLst/>
          </a:prstGeom>
          <a:blipFill dpi="0" rotWithShape="1">
            <a:blip r:embed="rId21"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latin typeface="Calibri" panose="020F0502020204030204" pitchFamily="34" charset="0"/>
            </a:endParaRPr>
          </a:p>
        </p:txBody>
      </p:sp>
    </p:spTree>
    <p:extLst>
      <p:ext uri="{BB962C8B-B14F-4D97-AF65-F5344CB8AC3E}">
        <p14:creationId xmlns:p14="http://schemas.microsoft.com/office/powerpoint/2010/main" val="215610951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1" r:id="rId15"/>
    <p:sldLayoutId id="2147483872" r:id="rId16"/>
    <p:sldLayoutId id="2147483873" r:id="rId17"/>
    <p:sldLayoutId id="2147483874" r:id="rId18"/>
  </p:sldLayoutIdLst>
  <p:hf hdr="0"/>
  <p:txStyles>
    <p:titleStyle>
      <a:lvl1pPr algn="l" defTabSz="914400" rtl="0" eaLnBrk="1" latinLnBrk="0" hangingPunct="1">
        <a:lnSpc>
          <a:spcPct val="90000"/>
        </a:lnSpc>
        <a:spcBef>
          <a:spcPct val="0"/>
        </a:spcBef>
        <a:buNone/>
        <a:defRPr sz="2800" b="0" i="0" kern="1200">
          <a:solidFill>
            <a:schemeClr val="tx2"/>
          </a:solidFill>
          <a:latin typeface="Calibri" panose="020F0502020204030204" pitchFamily="34" charset="0"/>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i="0" kern="1200">
          <a:solidFill>
            <a:schemeClr val="tx1"/>
          </a:solidFill>
          <a:latin typeface="Calibri" panose="020F0502020204030204" pitchFamily="34" charset="0"/>
          <a:ea typeface="+mn-ea"/>
          <a:cs typeface="Calibri" panose="020F0502020204030204" pitchFamily="34"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Calibri" panose="020F0502020204030204" pitchFamily="34" charset="0"/>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Calibri" panose="020F0502020204030204" pitchFamily="34" charset="0"/>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b="0" i="0" kern="1200">
          <a:solidFill>
            <a:schemeClr val="tx1"/>
          </a:solidFill>
          <a:latin typeface="Calibri" panose="020F0502020204030204" pitchFamily="34" charset="0"/>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Calibri" panose="020F0502020204030204" pitchFamily="34" charset="0"/>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b="0" i="0" kern="1200">
          <a:solidFill>
            <a:schemeClr val="tx1"/>
          </a:solidFill>
          <a:latin typeface="Calibri" panose="020F0502020204030204"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b="0" i="0">
                <a:solidFill>
                  <a:schemeClr val="tx1"/>
                </a:solidFill>
                <a:latin typeface="Calibri" panose="020F0502020204030204" pitchFamily="34" charset="0"/>
                <a:cs typeface="Calibri" panose="020F0502020204030204" pitchFamily="34" charset="0"/>
              </a:defRPr>
            </a:lvl1pPr>
          </a:lstStyle>
          <a:p>
            <a:fld id="{CB2A9C5F-569E-41BE-B5E5-7CBFE1B687B2}" type="datetime1">
              <a:rPr lang="en-GB" smtClean="0"/>
              <a:pPr/>
              <a:t>08/10/2025</a:t>
            </a:fld>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b="0" i="0">
                <a:solidFill>
                  <a:schemeClr val="tx1"/>
                </a:solidFill>
                <a:latin typeface="Calibri" panose="020F0502020204030204" pitchFamily="34" charset="0"/>
                <a:cs typeface="Calibri" panose="020F0502020204030204" pitchFamily="34" charset="0"/>
              </a:defRPr>
            </a:lvl1pPr>
          </a:lstStyle>
          <a:p>
            <a:r>
              <a:rPr lang="en-GB" dirty="0"/>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i="0">
                <a:solidFill>
                  <a:schemeClr val="tx1"/>
                </a:solidFill>
                <a:latin typeface="Calibri" panose="020F0502020204030204" pitchFamily="34" charset="0"/>
                <a:cs typeface="Calibri" panose="020F0502020204030204" pitchFamily="34" charset="0"/>
              </a:defRPr>
            </a:lvl1pPr>
          </a:lstStyle>
          <a:p>
            <a:fld id="{A74CE0EA-F3B5-4684-BA10-C594598FDB9C}" type="slidenum">
              <a:rPr lang="en-GB" smtClean="0"/>
              <a:pPr/>
              <a:t>‹#›</a:t>
            </a:fld>
            <a:endParaRPr lang="en-GB" dirty="0"/>
          </a:p>
        </p:txBody>
      </p:sp>
      <p:sp>
        <p:nvSpPr>
          <p:cNvPr id="9" name="Rectangle 8"/>
          <p:cNvSpPr/>
          <p:nvPr userDrawn="1"/>
        </p:nvSpPr>
        <p:spPr bwMode="invGray">
          <a:xfrm>
            <a:off x="9735601" y="2128187"/>
            <a:ext cx="1976400" cy="694800"/>
          </a:xfrm>
          <a:prstGeom prst="rect">
            <a:avLst/>
          </a:prstGeom>
          <a:blipFill dpi="0" rotWithShape="1">
            <a:blip r:embed="rId1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latin typeface="Calibri" panose="020F0502020204030204" pitchFamily="34" charset="0"/>
            </a:endParaRPr>
          </a:p>
        </p:txBody>
      </p:sp>
      <p:sp>
        <p:nvSpPr>
          <p:cNvPr id="12" name="Rectangle 11"/>
          <p:cNvSpPr/>
          <p:nvPr userDrawn="1"/>
        </p:nvSpPr>
        <p:spPr bwMode="gray">
          <a:xfrm>
            <a:off x="9735601" y="379578"/>
            <a:ext cx="1976400" cy="694800"/>
          </a:xfrm>
          <a:prstGeom prst="rect">
            <a:avLst/>
          </a:prstGeom>
          <a:blipFill dpi="0" rotWithShape="1">
            <a:blip r:embed="rId1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latin typeface="Calibri" panose="020F0502020204030204" pitchFamily="34" charset="0"/>
            </a:endParaRPr>
          </a:p>
        </p:txBody>
      </p:sp>
    </p:spTree>
    <p:extLst>
      <p:ext uri="{BB962C8B-B14F-4D97-AF65-F5344CB8AC3E}">
        <p14:creationId xmlns:p14="http://schemas.microsoft.com/office/powerpoint/2010/main" val="1067830747"/>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Lst>
  <p:hf hdr="0"/>
  <p:txStyles>
    <p:titleStyle>
      <a:lvl1pPr algn="l" defTabSz="914400" rtl="0" eaLnBrk="1" latinLnBrk="0" hangingPunct="1">
        <a:lnSpc>
          <a:spcPct val="90000"/>
        </a:lnSpc>
        <a:spcBef>
          <a:spcPct val="0"/>
        </a:spcBef>
        <a:buNone/>
        <a:defRPr sz="2800" b="0" i="0" kern="1200">
          <a:solidFill>
            <a:schemeClr val="tx2"/>
          </a:solidFill>
          <a:latin typeface="Calibri" panose="020F0502020204030204" pitchFamily="34" charset="0"/>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i="0" kern="1200">
          <a:solidFill>
            <a:schemeClr val="tx1"/>
          </a:solidFill>
          <a:latin typeface="Calibri" panose="020F0502020204030204" pitchFamily="34" charset="0"/>
          <a:ea typeface="+mn-ea"/>
          <a:cs typeface="Calibri" panose="020F0502020204030204" pitchFamily="34"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Calibri" panose="020F0502020204030204" pitchFamily="34" charset="0"/>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Calibri" panose="020F0502020204030204" pitchFamily="34" charset="0"/>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b="0" i="0" kern="1200">
          <a:solidFill>
            <a:schemeClr val="tx1"/>
          </a:solidFill>
          <a:latin typeface="Calibri" panose="020F0502020204030204" pitchFamily="34" charset="0"/>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Calibri" panose="020F0502020204030204" pitchFamily="34" charset="0"/>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b="0" i="0" kern="1200">
          <a:solidFill>
            <a:schemeClr val="tx1"/>
          </a:solidFill>
          <a:latin typeface="Calibri" panose="020F0502020204030204"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ctr">
            <a:noAutofit/>
          </a:bodyPr>
          <a:lstStyle/>
          <a:p>
            <a:r>
              <a:rPr lang="en-GB" noProof="0" dirty="0"/>
              <a:t>Click to edit Master title style</a:t>
            </a:r>
          </a:p>
        </p:txBody>
      </p:sp>
      <p:sp>
        <p:nvSpPr>
          <p:cNvPr id="3" name="Text Placeholder 2"/>
          <p:cNvSpPr>
            <a:spLocks noGrp="1"/>
          </p:cNvSpPr>
          <p:nvPr>
            <p:ph type="body" idx="1"/>
          </p:nvPr>
        </p:nvSpPr>
        <p:spPr bwMode="invGray">
          <a:xfrm>
            <a:off x="480002"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2" y="6580588"/>
            <a:ext cx="790001" cy="180000"/>
          </a:xfrm>
          <a:prstGeom prst="rect">
            <a:avLst/>
          </a:prstGeom>
        </p:spPr>
        <p:txBody>
          <a:bodyPr vert="horz" lIns="0" tIns="0" rIns="0" bIns="0" rtlCol="0" anchor="t"/>
          <a:lstStyle>
            <a:lvl1pPr algn="l">
              <a:defRPr sz="450" b="0" i="0">
                <a:solidFill>
                  <a:schemeClr val="tx1"/>
                </a:solidFill>
                <a:latin typeface="Calibri" panose="020F0502020204030204" pitchFamily="34" charset="0"/>
                <a:cs typeface="Calibri" panose="020F0502020204030204" pitchFamily="34" charset="0"/>
              </a:defRPr>
            </a:lvl1pPr>
          </a:lstStyle>
          <a:p>
            <a:fld id="{ABA11169-D94E-4D85-B204-CDA3B2EBB223}" type="datetime1">
              <a:rPr lang="en-GB" smtClean="0"/>
              <a:pPr/>
              <a:t>08/10/2025</a:t>
            </a:fld>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450" b="0" i="0">
                <a:solidFill>
                  <a:schemeClr val="tx1"/>
                </a:solidFill>
                <a:latin typeface="Calibri" panose="020F0502020204030204" pitchFamily="34" charset="0"/>
                <a:cs typeface="Calibri" panose="020F0502020204030204" pitchFamily="34" charset="0"/>
              </a:defRPr>
            </a:lvl1pPr>
          </a:lstStyle>
          <a:p>
            <a:r>
              <a:rPr lang="en-GB" dirty="0"/>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450" b="0" i="0">
                <a:solidFill>
                  <a:schemeClr val="tx1"/>
                </a:solidFill>
                <a:latin typeface="Calibri" panose="020F0502020204030204" pitchFamily="34" charset="0"/>
                <a:cs typeface="Calibri" panose="020F0502020204030204" pitchFamily="34" charset="0"/>
              </a:defRPr>
            </a:lvl1pPr>
          </a:lstStyle>
          <a:p>
            <a:fld id="{A74CE0EA-F3B5-4684-BA10-C594598FDB9C}" type="slidenum">
              <a:rPr lang="en-GB" smtClean="0"/>
              <a:pPr/>
              <a:t>‹#›</a:t>
            </a:fld>
            <a:endParaRPr lang="en-GB" dirty="0"/>
          </a:p>
        </p:txBody>
      </p:sp>
      <p:sp>
        <p:nvSpPr>
          <p:cNvPr id="9" name="Rectangle 8"/>
          <p:cNvSpPr/>
          <p:nvPr userDrawn="1"/>
        </p:nvSpPr>
        <p:spPr bwMode="invGray">
          <a:xfrm>
            <a:off x="9735601" y="2128187"/>
            <a:ext cx="1976400" cy="694800"/>
          </a:xfrm>
          <a:prstGeom prst="rect">
            <a:avLst/>
          </a:prstGeom>
          <a:blipFill dpi="0" rotWithShape="1">
            <a:blip r:embed="rId1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noProof="0" dirty="0">
              <a:latin typeface="Calibri" panose="020F0502020204030204" pitchFamily="34" charset="0"/>
            </a:endParaRPr>
          </a:p>
        </p:txBody>
      </p:sp>
      <p:sp>
        <p:nvSpPr>
          <p:cNvPr id="12" name="Rectangle 11"/>
          <p:cNvSpPr/>
          <p:nvPr userDrawn="1"/>
        </p:nvSpPr>
        <p:spPr bwMode="gray">
          <a:xfrm>
            <a:off x="9735601" y="379578"/>
            <a:ext cx="1976400" cy="694800"/>
          </a:xfrm>
          <a:prstGeom prst="rect">
            <a:avLst/>
          </a:prstGeom>
          <a:blipFill dpi="0" rotWithShape="1">
            <a:blip r:embed="rId1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noProof="0" dirty="0">
              <a:latin typeface="Calibri" panose="020F0502020204030204" pitchFamily="34" charset="0"/>
            </a:endParaRPr>
          </a:p>
        </p:txBody>
      </p:sp>
    </p:spTree>
    <p:extLst>
      <p:ext uri="{BB962C8B-B14F-4D97-AF65-F5344CB8AC3E}">
        <p14:creationId xmlns:p14="http://schemas.microsoft.com/office/powerpoint/2010/main" val="217888649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Lst>
  <p:hf hdr="0" ftr="0" dt="0"/>
  <p:txStyles>
    <p:titleStyle>
      <a:lvl1pPr algn="l" defTabSz="514350" rtl="0" eaLnBrk="1" latinLnBrk="0" hangingPunct="1">
        <a:lnSpc>
          <a:spcPct val="90000"/>
        </a:lnSpc>
        <a:spcBef>
          <a:spcPct val="0"/>
        </a:spcBef>
        <a:buNone/>
        <a:defRPr sz="1575" b="0" i="0" kern="1200">
          <a:solidFill>
            <a:schemeClr val="tx2"/>
          </a:solidFill>
          <a:latin typeface="Calibri" panose="020F0502020204030204" pitchFamily="34" charset="0"/>
          <a:ea typeface="+mj-ea"/>
          <a:cs typeface="+mj-cs"/>
        </a:defRPr>
      </a:lvl1pPr>
    </p:titleStyle>
    <p:bodyStyle>
      <a:lvl1pPr marL="0" indent="0" algn="l" defTabSz="514350" rtl="0" eaLnBrk="1" latinLnBrk="0" hangingPunct="1">
        <a:lnSpc>
          <a:spcPct val="110000"/>
        </a:lnSpc>
        <a:spcBef>
          <a:spcPts val="563"/>
        </a:spcBef>
        <a:spcAft>
          <a:spcPts val="338"/>
        </a:spcAft>
        <a:buClr>
          <a:schemeClr val="tx1"/>
        </a:buClr>
        <a:buSzPct val="80000"/>
        <a:buFontTx/>
        <a:buNone/>
        <a:defRPr sz="788" b="0" i="0" kern="1200">
          <a:solidFill>
            <a:schemeClr val="tx1"/>
          </a:solidFill>
          <a:latin typeface="Calibri" panose="020F0502020204030204" pitchFamily="34" charset="0"/>
          <a:ea typeface="+mn-ea"/>
          <a:cs typeface="Calibri" panose="020F0502020204030204" pitchFamily="34" charset="0"/>
        </a:defRPr>
      </a:lvl1pPr>
      <a:lvl2pPr marL="262533" indent="-160735" algn="l" defTabSz="514350" rtl="0" eaLnBrk="1" latinLnBrk="0" hangingPunct="1">
        <a:lnSpc>
          <a:spcPct val="110000"/>
        </a:lnSpc>
        <a:spcBef>
          <a:spcPts val="281"/>
        </a:spcBef>
        <a:spcAft>
          <a:spcPts val="338"/>
        </a:spcAft>
        <a:buClr>
          <a:schemeClr val="tx1"/>
        </a:buClr>
        <a:buSzPct val="100000"/>
        <a:buFont typeface="Arial" panose="020B0604020202020204" pitchFamily="34" charset="0"/>
        <a:buChar char="•"/>
        <a:defRPr sz="788" b="0" i="0" kern="1200">
          <a:solidFill>
            <a:schemeClr val="tx1"/>
          </a:solidFill>
          <a:latin typeface="Calibri" panose="020F0502020204030204" pitchFamily="34" charset="0"/>
          <a:ea typeface="+mn-ea"/>
          <a:cs typeface="+mn-cs"/>
        </a:defRPr>
      </a:lvl2pPr>
      <a:lvl3pPr marL="465236" indent="-160735" algn="l" defTabSz="514350" rtl="0" eaLnBrk="1" latinLnBrk="0" hangingPunct="1">
        <a:lnSpc>
          <a:spcPct val="110000"/>
        </a:lnSpc>
        <a:spcBef>
          <a:spcPts val="281"/>
        </a:spcBef>
        <a:spcAft>
          <a:spcPts val="338"/>
        </a:spcAft>
        <a:buClr>
          <a:schemeClr val="tx1"/>
        </a:buClr>
        <a:buSzPct val="100000"/>
        <a:buFont typeface="Arial" panose="020B0604020202020204" pitchFamily="34" charset="0"/>
        <a:buChar char="•"/>
        <a:defRPr sz="788" b="0" i="0" kern="1200">
          <a:solidFill>
            <a:schemeClr val="tx1"/>
          </a:solidFill>
          <a:latin typeface="Calibri" panose="020F0502020204030204" pitchFamily="34" charset="0"/>
          <a:ea typeface="+mn-ea"/>
          <a:cs typeface="+mn-cs"/>
        </a:defRPr>
      </a:lvl3pPr>
      <a:lvl4pPr marL="663476" indent="-160735" algn="l" defTabSz="514350" rtl="0" eaLnBrk="1" latinLnBrk="0" hangingPunct="1">
        <a:lnSpc>
          <a:spcPct val="110000"/>
        </a:lnSpc>
        <a:spcBef>
          <a:spcPts val="281"/>
        </a:spcBef>
        <a:spcAft>
          <a:spcPts val="338"/>
        </a:spcAft>
        <a:buClr>
          <a:schemeClr val="tx1"/>
        </a:buClr>
        <a:buSzPct val="100000"/>
        <a:buFont typeface="Arial" panose="020B0604020202020204" pitchFamily="34" charset="0"/>
        <a:buChar char="•"/>
        <a:tabLst>
          <a:tab pos="604541" algn="l"/>
        </a:tabLst>
        <a:defRPr sz="788" b="0" i="0" kern="1200">
          <a:solidFill>
            <a:schemeClr val="tx1"/>
          </a:solidFill>
          <a:latin typeface="Calibri" panose="020F0502020204030204" pitchFamily="34" charset="0"/>
          <a:ea typeface="+mn-ea"/>
          <a:cs typeface="+mn-cs"/>
        </a:defRPr>
      </a:lvl4pPr>
      <a:lvl5pPr marL="909042" indent="-201811" algn="l" defTabSz="514350" rtl="0" eaLnBrk="1" latinLnBrk="0" hangingPunct="1">
        <a:lnSpc>
          <a:spcPct val="110000"/>
        </a:lnSpc>
        <a:spcBef>
          <a:spcPts val="281"/>
        </a:spcBef>
        <a:spcAft>
          <a:spcPts val="338"/>
        </a:spcAft>
        <a:buClr>
          <a:schemeClr val="tx1"/>
        </a:buClr>
        <a:buSzPct val="100000"/>
        <a:buFont typeface="Arial" panose="020B0604020202020204" pitchFamily="34" charset="0"/>
        <a:buChar char="•"/>
        <a:defRPr sz="788" b="0" i="0" kern="1200">
          <a:solidFill>
            <a:schemeClr val="tx1"/>
          </a:solidFill>
          <a:latin typeface="Calibri" panose="020F0502020204030204" pitchFamily="34" charset="0"/>
          <a:ea typeface="+mn-ea"/>
          <a:cs typeface="+mn-cs"/>
        </a:defRPr>
      </a:lvl5pPr>
      <a:lvl6pPr marL="1159967" indent="-201811" algn="l" defTabSz="514350" rtl="0" eaLnBrk="1" latinLnBrk="0" hangingPunct="1">
        <a:lnSpc>
          <a:spcPct val="90000"/>
        </a:lnSpc>
        <a:spcBef>
          <a:spcPts val="281"/>
        </a:spcBef>
        <a:buClr>
          <a:schemeClr val="tx1"/>
        </a:buClr>
        <a:buFont typeface="Arial" panose="020B0604020202020204" pitchFamily="34" charset="0"/>
        <a:buChar char="•"/>
        <a:defRPr sz="788" b="0" i="0" kern="1200">
          <a:solidFill>
            <a:schemeClr val="tx1"/>
          </a:solidFill>
          <a:latin typeface="Calibri" panose="020F0502020204030204" pitchFamily="34" charset="0"/>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5120">
          <p15:clr>
            <a:srgbClr val="F26B43"/>
          </p15:clr>
        </p15:guide>
        <p15:guide id="4" pos="403">
          <p15:clr>
            <a:srgbClr val="F26B43"/>
          </p15:clr>
        </p15:guide>
        <p15:guide id="5" pos="9839">
          <p15:clr>
            <a:srgbClr val="F26B43"/>
          </p15:clr>
        </p15:guide>
        <p15:guide id="6" pos="5015">
          <p15:clr>
            <a:srgbClr val="F26B43"/>
          </p15:clr>
        </p15:guide>
        <p15:guide id="7" pos="52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b="0" i="0">
                <a:solidFill>
                  <a:schemeClr val="tx1"/>
                </a:solidFill>
                <a:latin typeface="Calibri" panose="020F0502020204030204" pitchFamily="34" charset="0"/>
                <a:cs typeface="Calibri" panose="020F0502020204030204" pitchFamily="34" charset="0"/>
              </a:defRPr>
            </a:lvl1pPr>
          </a:lstStyle>
          <a:p>
            <a:fld id="{CB2A9C5F-569E-41BE-B5E5-7CBFE1B687B2}" type="datetime1">
              <a:rPr lang="en-GB" smtClean="0"/>
              <a:pPr/>
              <a:t>08/10/2025</a:t>
            </a:fld>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b="0" i="0">
                <a:solidFill>
                  <a:schemeClr val="tx1"/>
                </a:solidFill>
                <a:latin typeface="Calibri" panose="020F0502020204030204" pitchFamily="34" charset="0"/>
                <a:cs typeface="Calibri" panose="020F0502020204030204" pitchFamily="34" charset="0"/>
              </a:defRPr>
            </a:lvl1pPr>
          </a:lstStyle>
          <a:p>
            <a:r>
              <a:rPr lang="en-GB" dirty="0"/>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i="0">
                <a:solidFill>
                  <a:schemeClr val="tx1"/>
                </a:solidFill>
                <a:latin typeface="Calibri" panose="020F0502020204030204" pitchFamily="34" charset="0"/>
                <a:cs typeface="Calibri" panose="020F0502020204030204" pitchFamily="34" charset="0"/>
              </a:defRPr>
            </a:lvl1pPr>
          </a:lstStyle>
          <a:p>
            <a:fld id="{A74CE0EA-F3B5-4684-BA10-C594598FDB9C}" type="slidenum">
              <a:rPr lang="en-GB" smtClean="0"/>
              <a:pPr/>
              <a:t>‹#›</a:t>
            </a:fld>
            <a:endParaRPr lang="en-GB" dirty="0"/>
          </a:p>
        </p:txBody>
      </p:sp>
      <p:sp>
        <p:nvSpPr>
          <p:cNvPr id="9" name="Rectangle 8"/>
          <p:cNvSpPr/>
          <p:nvPr userDrawn="1"/>
        </p:nvSpPr>
        <p:spPr bwMode="invGray">
          <a:xfrm>
            <a:off x="9735601" y="2128187"/>
            <a:ext cx="1976400" cy="694800"/>
          </a:xfrm>
          <a:prstGeom prst="rect">
            <a:avLst/>
          </a:prstGeom>
          <a:blipFill dpi="0" rotWithShape="1">
            <a:blip r:embed="rId1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latin typeface="Calibri" panose="020F0502020204030204" pitchFamily="34" charset="0"/>
            </a:endParaRPr>
          </a:p>
        </p:txBody>
      </p:sp>
      <p:sp>
        <p:nvSpPr>
          <p:cNvPr id="12" name="Rectangle 11"/>
          <p:cNvSpPr/>
          <p:nvPr userDrawn="1"/>
        </p:nvSpPr>
        <p:spPr bwMode="gray">
          <a:xfrm>
            <a:off x="9735601" y="379578"/>
            <a:ext cx="1976400" cy="694800"/>
          </a:xfrm>
          <a:prstGeom prst="rect">
            <a:avLst/>
          </a:prstGeom>
          <a:blipFill dpi="0" rotWithShape="1">
            <a:blip r:embed="rId2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latin typeface="Calibri" panose="020F0502020204030204" pitchFamily="34" charset="0"/>
            </a:endParaRPr>
          </a:p>
        </p:txBody>
      </p:sp>
    </p:spTree>
    <p:extLst>
      <p:ext uri="{BB962C8B-B14F-4D97-AF65-F5344CB8AC3E}">
        <p14:creationId xmlns:p14="http://schemas.microsoft.com/office/powerpoint/2010/main" val="235908334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4" r:id="rId16"/>
    <p:sldLayoutId id="2147483925" r:id="rId17"/>
  </p:sldLayoutIdLst>
  <p:hf hdr="0"/>
  <p:txStyles>
    <p:titleStyle>
      <a:lvl1pPr algn="l" defTabSz="914400" rtl="0" eaLnBrk="1" latinLnBrk="0" hangingPunct="1">
        <a:lnSpc>
          <a:spcPct val="90000"/>
        </a:lnSpc>
        <a:spcBef>
          <a:spcPct val="0"/>
        </a:spcBef>
        <a:buNone/>
        <a:defRPr sz="2800" b="0" i="0" kern="1200">
          <a:solidFill>
            <a:schemeClr val="tx2"/>
          </a:solidFill>
          <a:latin typeface="Calibri" panose="020F0502020204030204" pitchFamily="34" charset="0"/>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i="0" kern="1200">
          <a:solidFill>
            <a:schemeClr val="tx1"/>
          </a:solidFill>
          <a:latin typeface="Calibri" panose="020F0502020204030204" pitchFamily="34" charset="0"/>
          <a:ea typeface="+mn-ea"/>
          <a:cs typeface="Calibri" panose="020F0502020204030204" pitchFamily="34"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Calibri" panose="020F0502020204030204" pitchFamily="34" charset="0"/>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Calibri" panose="020F0502020204030204" pitchFamily="34" charset="0"/>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b="0" i="0" kern="1200">
          <a:solidFill>
            <a:schemeClr val="tx1"/>
          </a:solidFill>
          <a:latin typeface="Calibri" panose="020F0502020204030204" pitchFamily="34" charset="0"/>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Calibri" panose="020F0502020204030204" pitchFamily="34" charset="0"/>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b="0" i="0" kern="1200">
          <a:solidFill>
            <a:schemeClr val="tx1"/>
          </a:solidFill>
          <a:latin typeface="Calibri" panose="020F0502020204030204"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C353BA-A644-E33D-561F-E4D7D1349856}"/>
              </a:ext>
            </a:extLst>
          </p:cNvPr>
          <p:cNvSpPr/>
          <p:nvPr userDrawn="1"/>
        </p:nvSpPr>
        <p:spPr>
          <a:xfrm>
            <a:off x="0" y="-3174"/>
            <a:ext cx="10056034" cy="365125"/>
          </a:xfrm>
          <a:prstGeom prst="rect">
            <a:avLst/>
          </a:prstGeom>
          <a:solidFill>
            <a:srgbClr val="001F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sz="3103"/>
          </a:p>
        </p:txBody>
      </p:sp>
      <p:sp>
        <p:nvSpPr>
          <p:cNvPr id="12" name="Title 1">
            <a:extLst>
              <a:ext uri="{FF2B5EF4-FFF2-40B4-BE49-F238E27FC236}">
                <a16:creationId xmlns:a16="http://schemas.microsoft.com/office/drawing/2014/main" id="{BC2CFA18-DD4C-4B97-E697-D1651968C95E}"/>
              </a:ext>
            </a:extLst>
          </p:cNvPr>
          <p:cNvSpPr txBox="1">
            <a:spLocks/>
          </p:cNvSpPr>
          <p:nvPr userDrawn="1"/>
        </p:nvSpPr>
        <p:spPr>
          <a:xfrm>
            <a:off x="838200" y="511380"/>
            <a:ext cx="5257800" cy="568386"/>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endParaRPr lang="en-US" sz="2228"/>
          </a:p>
        </p:txBody>
      </p:sp>
      <p:pic>
        <p:nvPicPr>
          <p:cNvPr id="7" name="Picture 6">
            <a:extLst>
              <a:ext uri="{FF2B5EF4-FFF2-40B4-BE49-F238E27FC236}">
                <a16:creationId xmlns:a16="http://schemas.microsoft.com/office/drawing/2014/main" id="{5828706E-7113-2BDE-9030-5AD5EF89EAA9}"/>
              </a:ext>
            </a:extLst>
          </p:cNvPr>
          <p:cNvPicPr>
            <a:picLocks noGrp="1" noRot="1" noChangeAspect="1" noMove="1" noResize="1" noEditPoints="1" noAdjustHandles="1" noChangeArrowheads="1" noChangeShapeType="1" noCrop="1"/>
          </p:cNvPicPr>
          <p:nvPr userDrawn="1"/>
        </p:nvPicPr>
        <p:blipFill>
          <a:blip r:embed="rId18" cstate="email">
            <a:extLst>
              <a:ext uri="{28A0092B-C50C-407E-A947-70E740481C1C}">
                <a14:useLocalDpi xmlns:a14="http://schemas.microsoft.com/office/drawing/2010/main"/>
              </a:ext>
            </a:extLst>
          </a:blip>
          <a:stretch>
            <a:fillRect/>
          </a:stretch>
        </p:blipFill>
        <p:spPr>
          <a:xfrm>
            <a:off x="10058401" y="-3174"/>
            <a:ext cx="2133600" cy="365125"/>
          </a:xfrm>
          <a:prstGeom prst="rect">
            <a:avLst/>
          </a:prstGeom>
          <a:solidFill>
            <a:srgbClr val="001F5B"/>
          </a:solidFill>
        </p:spPr>
      </p:pic>
    </p:spTree>
    <p:extLst>
      <p:ext uri="{BB962C8B-B14F-4D97-AF65-F5344CB8AC3E}">
        <p14:creationId xmlns:p14="http://schemas.microsoft.com/office/powerpoint/2010/main" val="339284833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Lst>
  <p:hf hdr="0" ftr="0" dt="0"/>
  <p:txStyles>
    <p:titleStyle>
      <a:lvl1pPr algn="l" defTabSz="727432" rtl="0" eaLnBrk="1" latinLnBrk="0" hangingPunct="1">
        <a:lnSpc>
          <a:spcPct val="90000"/>
        </a:lnSpc>
        <a:spcBef>
          <a:spcPct val="0"/>
        </a:spcBef>
        <a:buNone/>
        <a:defRPr sz="2546" b="1" kern="1200">
          <a:solidFill>
            <a:schemeClr val="tx1"/>
          </a:solidFill>
          <a:latin typeface="+mj-lt"/>
          <a:ea typeface="+mj-ea"/>
          <a:cs typeface="+mj-cs"/>
        </a:defRPr>
      </a:lvl1pPr>
    </p:titleStyle>
    <p:bodyStyle>
      <a:lvl1pPr marL="297846" indent="-181858" algn="l" defTabSz="727432" rtl="0" eaLnBrk="1" latinLnBrk="0" hangingPunct="1">
        <a:lnSpc>
          <a:spcPct val="90000"/>
        </a:lnSpc>
        <a:spcBef>
          <a:spcPts val="795"/>
        </a:spcBef>
        <a:buFont typeface="Arial" panose="020B0604020202020204" pitchFamily="34" charset="0"/>
        <a:buChar char="•"/>
        <a:defRPr sz="1591" kern="1200">
          <a:solidFill>
            <a:schemeClr val="tx1"/>
          </a:solidFill>
          <a:latin typeface="+mn-lt"/>
          <a:ea typeface="+mn-ea"/>
          <a:cs typeface="+mn-cs"/>
        </a:defRPr>
      </a:lvl1pPr>
      <a:lvl2pPr marL="661562" indent="-181858" algn="l" defTabSz="727432"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2pPr>
      <a:lvl3pPr marL="996640" indent="-181858" algn="l" defTabSz="727432" rtl="0" eaLnBrk="1" latinLnBrk="0" hangingPunct="1">
        <a:lnSpc>
          <a:spcPct val="90000"/>
        </a:lnSpc>
        <a:spcBef>
          <a:spcPts val="398"/>
        </a:spcBef>
        <a:buFont typeface="Arial" panose="020B0604020202020204" pitchFamily="34" charset="0"/>
        <a:buChar char="•"/>
        <a:defRPr sz="1273" kern="1200">
          <a:solidFill>
            <a:schemeClr val="tx1"/>
          </a:solidFill>
          <a:latin typeface="+mn-lt"/>
          <a:ea typeface="+mn-ea"/>
          <a:cs typeface="+mn-cs"/>
        </a:defRPr>
      </a:lvl3pPr>
      <a:lvl4pPr marL="1273006" indent="-181858" algn="l" defTabSz="727432" rtl="0" eaLnBrk="1" latinLnBrk="0" hangingPunct="1">
        <a:lnSpc>
          <a:spcPct val="90000"/>
        </a:lnSpc>
        <a:spcBef>
          <a:spcPts val="398"/>
        </a:spcBef>
        <a:buFont typeface="Arial" panose="020B0604020202020204" pitchFamily="34" charset="0"/>
        <a:buChar char="•"/>
        <a:defRPr sz="1114" kern="1200">
          <a:solidFill>
            <a:schemeClr val="tx1"/>
          </a:solidFill>
          <a:latin typeface="+mn-lt"/>
          <a:ea typeface="+mn-ea"/>
          <a:cs typeface="+mn-cs"/>
        </a:defRPr>
      </a:lvl4pPr>
      <a:lvl5pPr marL="1636723" indent="-181858" algn="l" defTabSz="727432" rtl="0" eaLnBrk="1" latinLnBrk="0" hangingPunct="1">
        <a:lnSpc>
          <a:spcPct val="90000"/>
        </a:lnSpc>
        <a:spcBef>
          <a:spcPts val="398"/>
        </a:spcBef>
        <a:buFont typeface="Arial" panose="020B0604020202020204" pitchFamily="34" charset="0"/>
        <a:buChar char="•"/>
        <a:defRPr sz="955" kern="1200">
          <a:solidFill>
            <a:schemeClr val="tx1"/>
          </a:solidFill>
          <a:latin typeface="+mn-lt"/>
          <a:ea typeface="+mn-ea"/>
          <a:cs typeface="+mn-cs"/>
        </a:defRPr>
      </a:lvl5pPr>
      <a:lvl6pPr marL="2000439" indent="-181858" algn="l" defTabSz="727432"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6pPr>
      <a:lvl7pPr marL="2364155" indent="-181858" algn="l" defTabSz="727432"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7pPr>
      <a:lvl8pPr marL="2727871" indent="-181858" algn="l" defTabSz="727432"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8pPr>
      <a:lvl9pPr marL="3091588" indent="-181858" algn="l" defTabSz="727432"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9pPr>
    </p:bodyStyle>
    <p:otherStyle>
      <a:defPPr>
        <a:defRPr lang="en-US"/>
      </a:defPPr>
      <a:lvl1pPr marL="0" algn="l" defTabSz="727432" rtl="0" eaLnBrk="1" latinLnBrk="0" hangingPunct="1">
        <a:defRPr sz="1432" kern="1200">
          <a:solidFill>
            <a:schemeClr val="tx1"/>
          </a:solidFill>
          <a:latin typeface="+mn-lt"/>
          <a:ea typeface="+mn-ea"/>
          <a:cs typeface="+mn-cs"/>
        </a:defRPr>
      </a:lvl1pPr>
      <a:lvl2pPr marL="363716" algn="l" defTabSz="727432" rtl="0" eaLnBrk="1" latinLnBrk="0" hangingPunct="1">
        <a:defRPr sz="1432" kern="1200">
          <a:solidFill>
            <a:schemeClr val="tx1"/>
          </a:solidFill>
          <a:latin typeface="+mn-lt"/>
          <a:ea typeface="+mn-ea"/>
          <a:cs typeface="+mn-cs"/>
        </a:defRPr>
      </a:lvl2pPr>
      <a:lvl3pPr marL="727432" algn="l" defTabSz="727432" rtl="0" eaLnBrk="1" latinLnBrk="0" hangingPunct="1">
        <a:defRPr sz="1432" kern="1200">
          <a:solidFill>
            <a:schemeClr val="tx1"/>
          </a:solidFill>
          <a:latin typeface="+mn-lt"/>
          <a:ea typeface="+mn-ea"/>
          <a:cs typeface="+mn-cs"/>
        </a:defRPr>
      </a:lvl3pPr>
      <a:lvl4pPr marL="1091148" algn="l" defTabSz="727432" rtl="0" eaLnBrk="1" latinLnBrk="0" hangingPunct="1">
        <a:defRPr sz="1432" kern="1200">
          <a:solidFill>
            <a:schemeClr val="tx1"/>
          </a:solidFill>
          <a:latin typeface="+mn-lt"/>
          <a:ea typeface="+mn-ea"/>
          <a:cs typeface="+mn-cs"/>
        </a:defRPr>
      </a:lvl4pPr>
      <a:lvl5pPr marL="1454864" algn="l" defTabSz="727432" rtl="0" eaLnBrk="1" latinLnBrk="0" hangingPunct="1">
        <a:defRPr sz="1432" kern="1200">
          <a:solidFill>
            <a:schemeClr val="tx1"/>
          </a:solidFill>
          <a:latin typeface="+mn-lt"/>
          <a:ea typeface="+mn-ea"/>
          <a:cs typeface="+mn-cs"/>
        </a:defRPr>
      </a:lvl5pPr>
      <a:lvl6pPr marL="1818581" algn="l" defTabSz="727432" rtl="0" eaLnBrk="1" latinLnBrk="0" hangingPunct="1">
        <a:defRPr sz="1432" kern="1200">
          <a:solidFill>
            <a:schemeClr val="tx1"/>
          </a:solidFill>
          <a:latin typeface="+mn-lt"/>
          <a:ea typeface="+mn-ea"/>
          <a:cs typeface="+mn-cs"/>
        </a:defRPr>
      </a:lvl6pPr>
      <a:lvl7pPr marL="2182297" algn="l" defTabSz="727432" rtl="0" eaLnBrk="1" latinLnBrk="0" hangingPunct="1">
        <a:defRPr sz="1432" kern="1200">
          <a:solidFill>
            <a:schemeClr val="tx1"/>
          </a:solidFill>
          <a:latin typeface="+mn-lt"/>
          <a:ea typeface="+mn-ea"/>
          <a:cs typeface="+mn-cs"/>
        </a:defRPr>
      </a:lvl7pPr>
      <a:lvl8pPr marL="2546013" algn="l" defTabSz="727432" rtl="0" eaLnBrk="1" latinLnBrk="0" hangingPunct="1">
        <a:defRPr sz="1432" kern="1200">
          <a:solidFill>
            <a:schemeClr val="tx1"/>
          </a:solidFill>
          <a:latin typeface="+mn-lt"/>
          <a:ea typeface="+mn-ea"/>
          <a:cs typeface="+mn-cs"/>
        </a:defRPr>
      </a:lvl8pPr>
      <a:lvl9pPr marL="2909729" algn="l" defTabSz="727432" rtl="0" eaLnBrk="1" latinLnBrk="0" hangingPunct="1">
        <a:defRPr sz="143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295467" y="274638"/>
            <a:ext cx="1065718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1583267" y="1600201"/>
            <a:ext cx="1008168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ftr" sz="quarter" idx="3"/>
          </p:nvPr>
        </p:nvSpPr>
        <p:spPr bwMode="auto">
          <a:xfrm>
            <a:off x="1583267" y="6245225"/>
            <a:ext cx="1008168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7E00"/>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E00"/>
              </a:solidFill>
              <a:effectLst/>
              <a:uLnTx/>
              <a:uFillTx/>
              <a:latin typeface="Calibri"/>
              <a:ea typeface="+mn-ea"/>
              <a:cs typeface="+mn-cs"/>
            </a:endParaRPr>
          </a:p>
        </p:txBody>
      </p:sp>
      <p:sp>
        <p:nvSpPr>
          <p:cNvPr id="43013" name="Rectangle 5"/>
          <p:cNvSpPr>
            <a:spLocks noChangeArrowheads="1"/>
          </p:cNvSpPr>
          <p:nvPr/>
        </p:nvSpPr>
        <p:spPr bwMode="auto">
          <a:xfrm>
            <a:off x="0" y="0"/>
            <a:ext cx="249767" cy="6858000"/>
          </a:xfrm>
          <a:prstGeom prst="rect">
            <a:avLst/>
          </a:prstGeom>
          <a:solidFill>
            <a:srgbClr val="EE00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43014" name="Rectangle 6"/>
          <p:cNvSpPr>
            <a:spLocks noChangeArrowheads="1"/>
          </p:cNvSpPr>
          <p:nvPr/>
        </p:nvSpPr>
        <p:spPr bwMode="auto">
          <a:xfrm>
            <a:off x="239184" y="0"/>
            <a:ext cx="287867" cy="6858000"/>
          </a:xfrm>
          <a:prstGeom prst="rect">
            <a:avLst/>
          </a:prstGeom>
          <a:solidFill>
            <a:srgbClr val="0000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43015" name="Rectangle 7"/>
          <p:cNvSpPr>
            <a:spLocks noChangeArrowheads="1"/>
          </p:cNvSpPr>
          <p:nvPr/>
        </p:nvSpPr>
        <p:spPr bwMode="auto">
          <a:xfrm>
            <a:off x="527051" y="0"/>
            <a:ext cx="287867" cy="6858000"/>
          </a:xfrm>
          <a:prstGeom prst="rect">
            <a:avLst/>
          </a:prstGeom>
          <a:solidFill>
            <a:srgbClr val="FA751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43016" name="Line 8"/>
          <p:cNvSpPr>
            <a:spLocks noChangeShapeType="1"/>
          </p:cNvSpPr>
          <p:nvPr/>
        </p:nvSpPr>
        <p:spPr bwMode="auto">
          <a:xfrm>
            <a:off x="1583267" y="1484313"/>
            <a:ext cx="10081684" cy="0"/>
          </a:xfrm>
          <a:prstGeom prst="line">
            <a:avLst/>
          </a:prstGeom>
          <a:noFill/>
          <a:ln w="57150">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43017" name="Rectangle 9"/>
          <p:cNvSpPr>
            <a:spLocks noChangeArrowheads="1"/>
          </p:cNvSpPr>
          <p:nvPr/>
        </p:nvSpPr>
        <p:spPr bwMode="auto">
          <a:xfrm>
            <a:off x="814917" y="0"/>
            <a:ext cx="287867" cy="6858000"/>
          </a:xfrm>
          <a:prstGeom prst="rect">
            <a:avLst/>
          </a:prstGeom>
          <a:solidFill>
            <a:srgbClr val="007E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pic>
        <p:nvPicPr>
          <p:cNvPr id="43018" name="Picture 10" descr="Zambian flag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0"/>
            <a:ext cx="1102784" cy="55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358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p:txStyles>
    <p:titleStyle>
      <a:lvl1pPr algn="ctr" rtl="0" eaLnBrk="1" fontAlgn="base" hangingPunct="1">
        <a:spcBef>
          <a:spcPct val="0"/>
        </a:spcBef>
        <a:spcAft>
          <a:spcPct val="0"/>
        </a:spcAft>
        <a:defRPr sz="4400">
          <a:solidFill>
            <a:srgbClr val="007E00"/>
          </a:solidFill>
          <a:latin typeface="+mj-lt"/>
          <a:ea typeface="+mj-ea"/>
          <a:cs typeface="+mj-cs"/>
        </a:defRPr>
      </a:lvl1pPr>
      <a:lvl2pPr algn="ctr" rtl="0" eaLnBrk="1" fontAlgn="base" hangingPunct="1">
        <a:spcBef>
          <a:spcPct val="0"/>
        </a:spcBef>
        <a:spcAft>
          <a:spcPct val="0"/>
        </a:spcAft>
        <a:defRPr sz="4400">
          <a:solidFill>
            <a:srgbClr val="007E00"/>
          </a:solidFill>
          <a:latin typeface="Arial" charset="0"/>
        </a:defRPr>
      </a:lvl2pPr>
      <a:lvl3pPr algn="ctr" rtl="0" eaLnBrk="1" fontAlgn="base" hangingPunct="1">
        <a:spcBef>
          <a:spcPct val="0"/>
        </a:spcBef>
        <a:spcAft>
          <a:spcPct val="0"/>
        </a:spcAft>
        <a:defRPr sz="4400">
          <a:solidFill>
            <a:srgbClr val="007E00"/>
          </a:solidFill>
          <a:latin typeface="Arial" charset="0"/>
        </a:defRPr>
      </a:lvl3pPr>
      <a:lvl4pPr algn="ctr" rtl="0" eaLnBrk="1" fontAlgn="base" hangingPunct="1">
        <a:spcBef>
          <a:spcPct val="0"/>
        </a:spcBef>
        <a:spcAft>
          <a:spcPct val="0"/>
        </a:spcAft>
        <a:defRPr sz="4400">
          <a:solidFill>
            <a:srgbClr val="007E00"/>
          </a:solidFill>
          <a:latin typeface="Arial" charset="0"/>
        </a:defRPr>
      </a:lvl4pPr>
      <a:lvl5pPr algn="ctr" rtl="0" eaLnBrk="1" fontAlgn="base" hangingPunct="1">
        <a:spcBef>
          <a:spcPct val="0"/>
        </a:spcBef>
        <a:spcAft>
          <a:spcPct val="0"/>
        </a:spcAft>
        <a:defRPr sz="4400">
          <a:solidFill>
            <a:srgbClr val="007E00"/>
          </a:solidFill>
          <a:latin typeface="Arial" charset="0"/>
        </a:defRPr>
      </a:lvl5pPr>
      <a:lvl6pPr marL="457200" algn="ctr" rtl="0" eaLnBrk="1" fontAlgn="base" hangingPunct="1">
        <a:spcBef>
          <a:spcPct val="0"/>
        </a:spcBef>
        <a:spcAft>
          <a:spcPct val="0"/>
        </a:spcAft>
        <a:defRPr sz="4400">
          <a:solidFill>
            <a:srgbClr val="007E00"/>
          </a:solidFill>
          <a:latin typeface="Arial" charset="0"/>
        </a:defRPr>
      </a:lvl6pPr>
      <a:lvl7pPr marL="914400" algn="ctr" rtl="0" eaLnBrk="1" fontAlgn="base" hangingPunct="1">
        <a:spcBef>
          <a:spcPct val="0"/>
        </a:spcBef>
        <a:spcAft>
          <a:spcPct val="0"/>
        </a:spcAft>
        <a:defRPr sz="4400">
          <a:solidFill>
            <a:srgbClr val="007E00"/>
          </a:solidFill>
          <a:latin typeface="Arial" charset="0"/>
        </a:defRPr>
      </a:lvl7pPr>
      <a:lvl8pPr marL="1371600" algn="ctr" rtl="0" eaLnBrk="1" fontAlgn="base" hangingPunct="1">
        <a:spcBef>
          <a:spcPct val="0"/>
        </a:spcBef>
        <a:spcAft>
          <a:spcPct val="0"/>
        </a:spcAft>
        <a:defRPr sz="4400">
          <a:solidFill>
            <a:srgbClr val="007E00"/>
          </a:solidFill>
          <a:latin typeface="Arial" charset="0"/>
        </a:defRPr>
      </a:lvl8pPr>
      <a:lvl9pPr marL="1828800" algn="ctr" rtl="0" eaLnBrk="1" fontAlgn="base" hangingPunct="1">
        <a:spcBef>
          <a:spcPct val="0"/>
        </a:spcBef>
        <a:spcAft>
          <a:spcPct val="0"/>
        </a:spcAft>
        <a:defRPr sz="4400">
          <a:solidFill>
            <a:srgbClr val="007E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A19712-6B0B-C792-C845-8F1F647213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0E04AB-7067-A3F3-B4E8-A19775B8E6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634E-0193-B2A5-F17F-FEDB922117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47E110-59C7-4635-ABF1-DB28D258F8C3}" type="datetimeFigureOut">
              <a:rPr lang="en-US" smtClean="0"/>
              <a:t>10/8/25</a:t>
            </a:fld>
            <a:endParaRPr lang="en-US"/>
          </a:p>
        </p:txBody>
      </p:sp>
      <p:sp>
        <p:nvSpPr>
          <p:cNvPr id="5" name="Footer Placeholder 4">
            <a:extLst>
              <a:ext uri="{FF2B5EF4-FFF2-40B4-BE49-F238E27FC236}">
                <a16:creationId xmlns:a16="http://schemas.microsoft.com/office/drawing/2014/main" id="{ED5DE120-AF3D-0AA0-2EBA-926EA3D7E7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440B5E-6A95-D15C-68A7-C73854F622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B85433-0278-4567-A910-81CD1DEF3A21}" type="slidenum">
              <a:rPr lang="en-US" smtClean="0"/>
              <a:t>‹#›</a:t>
            </a:fld>
            <a:endParaRPr lang="en-US"/>
          </a:p>
        </p:txBody>
      </p:sp>
    </p:spTree>
    <p:extLst>
      <p:ext uri="{BB962C8B-B14F-4D97-AF65-F5344CB8AC3E}">
        <p14:creationId xmlns:p14="http://schemas.microsoft.com/office/powerpoint/2010/main" val="1226389764"/>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92000" cy="1081088"/>
          </a:xfrm>
          <a:prstGeom prst="rect">
            <a:avLst/>
          </a:prstGeom>
        </p:spPr>
      </p:pic>
      <p:sp>
        <p:nvSpPr>
          <p:cNvPr id="2" name="Title Placeholder 1"/>
          <p:cNvSpPr>
            <a:spLocks noGrp="1"/>
          </p:cNvSpPr>
          <p:nvPr>
            <p:ph type="title"/>
          </p:nvPr>
        </p:nvSpPr>
        <p:spPr>
          <a:xfrm>
            <a:off x="2895600" y="764373"/>
            <a:ext cx="850392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92480" y="2194560"/>
            <a:ext cx="1060704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49640" y="6356352"/>
            <a:ext cx="284988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BCAD085-E8A6-8845-BD4E-CB4CCA059FC4}" type="datetimeFigureOut">
              <a:rPr lang="en-US" smtClean="0"/>
              <a:t>10/8/25</a:t>
            </a:fld>
            <a:endParaRPr lang="en-US"/>
          </a:p>
        </p:txBody>
      </p:sp>
      <p:sp>
        <p:nvSpPr>
          <p:cNvPr id="5" name="Footer Placeholder 4"/>
          <p:cNvSpPr>
            <a:spLocks noGrp="1"/>
          </p:cNvSpPr>
          <p:nvPr>
            <p:ph type="ftr" sz="quarter" idx="3"/>
          </p:nvPr>
        </p:nvSpPr>
        <p:spPr>
          <a:xfrm>
            <a:off x="792480" y="6355847"/>
            <a:ext cx="757428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2"/>
            <a:ext cx="263652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6325937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emf"/><Relationship Id="rId9" Type="http://schemas.openxmlformats.org/officeDocument/2006/relationships/image" Target="../media/image54.jpeg"/></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9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64.png"/><Relationship Id="rId21" Type="http://schemas.openxmlformats.org/officeDocument/2006/relationships/image" Target="../media/image76.png"/><Relationship Id="rId34" Type="http://schemas.openxmlformats.org/officeDocument/2006/relationships/image" Target="../media/image89.png"/><Relationship Id="rId7" Type="http://schemas.microsoft.com/office/2007/relationships/hdphoto" Target="../media/hdphoto3.wdp"/><Relationship Id="rId12" Type="http://schemas.openxmlformats.org/officeDocument/2006/relationships/image" Target="../media/image69.png"/><Relationship Id="rId17" Type="http://schemas.openxmlformats.org/officeDocument/2006/relationships/image" Target="../media/image72.jpeg"/><Relationship Id="rId25" Type="http://schemas.openxmlformats.org/officeDocument/2006/relationships/image" Target="../media/image80.png"/><Relationship Id="rId33" Type="http://schemas.openxmlformats.org/officeDocument/2006/relationships/image" Target="../media/image88.png"/><Relationship Id="rId2" Type="http://schemas.openxmlformats.org/officeDocument/2006/relationships/notesSlide" Target="../notesSlides/notesSlide14.xml"/><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png"/><Relationship Id="rId1" Type="http://schemas.openxmlformats.org/officeDocument/2006/relationships/slideLayout" Target="../slideLayouts/slideLayout109.xml"/><Relationship Id="rId6" Type="http://schemas.openxmlformats.org/officeDocument/2006/relationships/image" Target="../media/image66.png"/><Relationship Id="rId11" Type="http://schemas.microsoft.com/office/2007/relationships/hdphoto" Target="../media/hdphoto5.wdp"/><Relationship Id="rId24" Type="http://schemas.openxmlformats.org/officeDocument/2006/relationships/image" Target="../media/image79.png"/><Relationship Id="rId32" Type="http://schemas.openxmlformats.org/officeDocument/2006/relationships/image" Target="../media/image87.jpeg"/><Relationship Id="rId5" Type="http://schemas.microsoft.com/office/2007/relationships/hdphoto" Target="../media/hdphoto2.wdp"/><Relationship Id="rId15" Type="http://schemas.microsoft.com/office/2007/relationships/hdphoto" Target="../media/hdphoto7.wdp"/><Relationship Id="rId23" Type="http://schemas.openxmlformats.org/officeDocument/2006/relationships/image" Target="../media/image78.png"/><Relationship Id="rId28" Type="http://schemas.openxmlformats.org/officeDocument/2006/relationships/image" Target="../media/image83.jpeg"/><Relationship Id="rId10" Type="http://schemas.openxmlformats.org/officeDocument/2006/relationships/image" Target="../media/image68.png"/><Relationship Id="rId19" Type="http://schemas.openxmlformats.org/officeDocument/2006/relationships/image" Target="../media/image74.png"/><Relationship Id="rId31" Type="http://schemas.openxmlformats.org/officeDocument/2006/relationships/image" Target="../media/image86.png"/><Relationship Id="rId4" Type="http://schemas.openxmlformats.org/officeDocument/2006/relationships/image" Target="../media/image65.png"/><Relationship Id="rId9" Type="http://schemas.microsoft.com/office/2007/relationships/hdphoto" Target="../media/hdphoto4.wdp"/><Relationship Id="rId14" Type="http://schemas.openxmlformats.org/officeDocument/2006/relationships/image" Target="../media/image70.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png"/><Relationship Id="rId8"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6.png"/><Relationship Id="rId3" Type="http://schemas.openxmlformats.org/officeDocument/2006/relationships/image" Target="../media/image64.png"/><Relationship Id="rId21" Type="http://schemas.openxmlformats.org/officeDocument/2006/relationships/image" Target="../media/image92.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5.png"/><Relationship Id="rId2" Type="http://schemas.openxmlformats.org/officeDocument/2006/relationships/notesSlide" Target="../notesSlides/notesSlide15.xml"/><Relationship Id="rId16" Type="http://schemas.openxmlformats.org/officeDocument/2006/relationships/image" Target="../media/image84.png"/><Relationship Id="rId20" Type="http://schemas.openxmlformats.org/officeDocument/2006/relationships/image" Target="../media/image91.png"/><Relationship Id="rId1" Type="http://schemas.openxmlformats.org/officeDocument/2006/relationships/slideLayout" Target="../slideLayouts/slideLayout109.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5.jpeg"/><Relationship Id="rId5" Type="http://schemas.openxmlformats.org/officeDocument/2006/relationships/image" Target="../media/image72.jpeg"/><Relationship Id="rId15" Type="http://schemas.openxmlformats.org/officeDocument/2006/relationships/image" Target="../media/image83.jpeg"/><Relationship Id="rId23" Type="http://schemas.openxmlformats.org/officeDocument/2006/relationships/image" Target="../media/image94.png"/><Relationship Id="rId10" Type="http://schemas.openxmlformats.org/officeDocument/2006/relationships/image" Target="../media/image77.png"/><Relationship Id="rId19" Type="http://schemas.openxmlformats.org/officeDocument/2006/relationships/image" Target="../media/image87.jpe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93.jpe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6.png"/><Relationship Id="rId3" Type="http://schemas.openxmlformats.org/officeDocument/2006/relationships/image" Target="../media/image64.png"/><Relationship Id="rId21" Type="http://schemas.openxmlformats.org/officeDocument/2006/relationships/image" Target="../media/image96.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5.png"/><Relationship Id="rId2" Type="http://schemas.openxmlformats.org/officeDocument/2006/relationships/notesSlide" Target="../notesSlides/notesSlide16.xml"/><Relationship Id="rId16" Type="http://schemas.openxmlformats.org/officeDocument/2006/relationships/image" Target="../media/image84.png"/><Relationship Id="rId20" Type="http://schemas.openxmlformats.org/officeDocument/2006/relationships/image" Target="../media/image82.png"/><Relationship Id="rId1" Type="http://schemas.openxmlformats.org/officeDocument/2006/relationships/slideLayout" Target="../slideLayouts/slideLayout109.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5" Type="http://schemas.openxmlformats.org/officeDocument/2006/relationships/image" Target="../media/image83.jpeg"/><Relationship Id="rId23" Type="http://schemas.openxmlformats.org/officeDocument/2006/relationships/image" Target="../media/image92.png"/><Relationship Id="rId10" Type="http://schemas.openxmlformats.org/officeDocument/2006/relationships/image" Target="../media/image77.png"/><Relationship Id="rId19" Type="http://schemas.openxmlformats.org/officeDocument/2006/relationships/image" Target="../media/image87.jpe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97.sv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8.jpeg"/><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iris.who.int/handle/10665/382860"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7D04A047-F919-7DF2-67F4-5A8C7D750CF9}"/>
              </a:ext>
            </a:extLst>
          </p:cNvPr>
          <p:cNvSpPr txBox="1"/>
          <p:nvPr/>
        </p:nvSpPr>
        <p:spPr>
          <a:xfrm>
            <a:off x="436535" y="1361475"/>
            <a:ext cx="11313761" cy="2785378"/>
          </a:xfrm>
          <a:prstGeom prst="rect">
            <a:avLst/>
          </a:prstGeom>
          <a:noFill/>
        </p:spPr>
        <p:txBody>
          <a:bodyPr wrap="square">
            <a:spAutoFit/>
          </a:bodyPr>
          <a:lstStyle/>
          <a:p>
            <a:pPr algn="ctr" defTabSz="727432">
              <a:lnSpc>
                <a:spcPts val="3341"/>
              </a:lnSpc>
              <a:buClrTx/>
              <a:defRPr/>
            </a:pPr>
            <a:r>
              <a:rPr lang="en-US" sz="5000" b="1" kern="1200" dirty="0">
                <a:solidFill>
                  <a:srgbClr val="009ADE">
                    <a:lumMod val="20000"/>
                    <a:lumOff val="80000"/>
                  </a:srgbClr>
                </a:solidFill>
                <a:latin typeface="+mj-lt"/>
                <a:ea typeface="+mn-ea"/>
                <a:cs typeface="Calibri" panose="020F0502020204030204" pitchFamily="34" charset="0"/>
              </a:rPr>
              <a:t>Time to Act</a:t>
            </a:r>
          </a:p>
          <a:p>
            <a:pPr algn="ctr" defTabSz="727432">
              <a:lnSpc>
                <a:spcPts val="3341"/>
              </a:lnSpc>
              <a:buClrTx/>
              <a:defRPr/>
            </a:pPr>
            <a:endParaRPr lang="en-US" sz="5000" b="1" kern="1200" dirty="0">
              <a:solidFill>
                <a:srgbClr val="009ADE">
                  <a:lumMod val="20000"/>
                  <a:lumOff val="80000"/>
                </a:srgbClr>
              </a:solidFill>
              <a:latin typeface="+mj-lt"/>
              <a:ea typeface="+mn-ea"/>
              <a:cs typeface="Calibri" panose="020F0502020204030204" pitchFamily="34" charset="0"/>
            </a:endParaRPr>
          </a:p>
          <a:p>
            <a:pPr algn="ctr" defTabSz="727432">
              <a:spcAft>
                <a:spcPts val="600"/>
              </a:spcAft>
              <a:buClrTx/>
              <a:defRPr/>
            </a:pPr>
            <a:r>
              <a:rPr lang="en-US" sz="4000" i="1" kern="1200" dirty="0">
                <a:solidFill>
                  <a:srgbClr val="009ADE">
                    <a:lumMod val="20000"/>
                    <a:lumOff val="80000"/>
                  </a:srgbClr>
                </a:solidFill>
                <a:latin typeface="+mn-lt"/>
                <a:ea typeface="+mn-ea"/>
                <a:cs typeface="Calibri" panose="020F0502020204030204" pitchFamily="34" charset="0"/>
              </a:rPr>
              <a:t>Findings and implications from the Global Progress Report on WASH, Waste and electricity services in health care facilities</a:t>
            </a:r>
          </a:p>
        </p:txBody>
      </p:sp>
      <p:sp>
        <p:nvSpPr>
          <p:cNvPr id="3" name="TextBox 2">
            <a:extLst>
              <a:ext uri="{FF2B5EF4-FFF2-40B4-BE49-F238E27FC236}">
                <a16:creationId xmlns:a16="http://schemas.microsoft.com/office/drawing/2014/main" id="{DD406BEA-1924-78B9-0AFD-100AD64CDB41}"/>
              </a:ext>
            </a:extLst>
          </p:cNvPr>
          <p:cNvSpPr txBox="1"/>
          <p:nvPr/>
        </p:nvSpPr>
        <p:spPr>
          <a:xfrm>
            <a:off x="2219742" y="4900780"/>
            <a:ext cx="8052148" cy="1326132"/>
          </a:xfrm>
          <a:prstGeom prst="rect">
            <a:avLst/>
          </a:prstGeom>
          <a:noFill/>
        </p:spPr>
        <p:txBody>
          <a:bodyPr wrap="square">
            <a:spAutoFit/>
          </a:bodyPr>
          <a:lstStyle/>
          <a:p>
            <a:pPr algn="ctr" defTabSz="727432">
              <a:lnSpc>
                <a:spcPts val="3341"/>
              </a:lnSpc>
              <a:buClrTx/>
              <a:defRPr/>
            </a:pPr>
            <a:r>
              <a:rPr lang="en-US" sz="2400" b="1" kern="1200" dirty="0">
                <a:solidFill>
                  <a:srgbClr val="009ADE">
                    <a:lumMod val="20000"/>
                    <a:lumOff val="80000"/>
                  </a:srgbClr>
                </a:solidFill>
                <a:latin typeface="+mj-lt"/>
                <a:ea typeface="+mn-ea"/>
                <a:cs typeface="Calibri" panose="020F0502020204030204" pitchFamily="34" charset="0"/>
              </a:rPr>
              <a:t>Global Launch Webinar</a:t>
            </a:r>
          </a:p>
          <a:p>
            <a:pPr algn="ctr" defTabSz="727432">
              <a:lnSpc>
                <a:spcPts val="3341"/>
              </a:lnSpc>
              <a:buClrTx/>
              <a:defRPr/>
            </a:pPr>
            <a:r>
              <a:rPr lang="en-US" sz="2400" b="1" kern="1200" dirty="0">
                <a:solidFill>
                  <a:srgbClr val="009ADE">
                    <a:lumMod val="20000"/>
                    <a:lumOff val="80000"/>
                  </a:srgbClr>
                </a:solidFill>
                <a:latin typeface="+mj-lt"/>
                <a:ea typeface="+mn-ea"/>
                <a:cs typeface="Calibri" panose="020F0502020204030204" pitchFamily="34" charset="0"/>
              </a:rPr>
              <a:t> 7 Oct 2025</a:t>
            </a:r>
          </a:p>
          <a:p>
            <a:pPr algn="ctr" defTabSz="727432">
              <a:lnSpc>
                <a:spcPts val="3341"/>
              </a:lnSpc>
              <a:buClrTx/>
              <a:defRPr/>
            </a:pPr>
            <a:endParaRPr lang="en-US" sz="2068" b="1" kern="1200" dirty="0">
              <a:solidFill>
                <a:srgbClr val="009ADE">
                  <a:lumMod val="20000"/>
                  <a:lumOff val="80000"/>
                </a:srgbClr>
              </a:solidFill>
              <a:latin typeface="Corbel" panose="020B0503020204020204" pitchFamily="34" charset="0"/>
              <a:ea typeface="+mn-ea"/>
              <a:cs typeface="Calibri" panose="020F0502020204030204" pitchFamily="34" charset="0"/>
            </a:endParaRPr>
          </a:p>
        </p:txBody>
      </p:sp>
    </p:spTree>
    <p:extLst>
      <p:ext uri="{BB962C8B-B14F-4D97-AF65-F5344CB8AC3E}">
        <p14:creationId xmlns:p14="http://schemas.microsoft.com/office/powerpoint/2010/main" val="10239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7C05CFF-0D7F-2683-87CC-77E7354A5939}"/>
              </a:ext>
            </a:extLst>
          </p:cNvPr>
          <p:cNvSpPr txBox="1">
            <a:spLocks/>
          </p:cNvSpPr>
          <p:nvPr/>
        </p:nvSpPr>
        <p:spPr>
          <a:xfrm>
            <a:off x="282037" y="601264"/>
            <a:ext cx="11202207" cy="741614"/>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GB" dirty="0">
                <a:solidFill>
                  <a:srgbClr val="09164D"/>
                </a:solidFill>
                <a:latin typeface="+mn-lt"/>
                <a:ea typeface="Calibri"/>
                <a:cs typeface="Arial"/>
              </a:rPr>
              <a:t>Quick win opportunities to invest in high need countries demonstrating a readiness to implement </a:t>
            </a:r>
            <a:endParaRPr lang="it-IT" dirty="0">
              <a:solidFill>
                <a:srgbClr val="00205C"/>
              </a:solidFill>
              <a:latin typeface="Calibri" panose="020F0502020204030204"/>
              <a:ea typeface="Calibri"/>
              <a:cs typeface="Arial"/>
            </a:endParaRPr>
          </a:p>
        </p:txBody>
      </p:sp>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10</a:t>
            </a:fld>
            <a:endParaRPr lang="en-US" sz="1432">
              <a:solidFill>
                <a:srgbClr val="00205C"/>
              </a:solidFill>
              <a:latin typeface="Calibri" panose="020F0502020204030204"/>
              <a:cs typeface="Arial"/>
            </a:endParaRPr>
          </a:p>
        </p:txBody>
      </p:sp>
      <p:pic>
        <p:nvPicPr>
          <p:cNvPr id="4" name="Picture 3">
            <a:extLst>
              <a:ext uri="{FF2B5EF4-FFF2-40B4-BE49-F238E27FC236}">
                <a16:creationId xmlns:a16="http://schemas.microsoft.com/office/drawing/2014/main" id="{214F3269-2DF1-299B-87CA-6D6F07799419}"/>
              </a:ext>
            </a:extLst>
          </p:cNvPr>
          <p:cNvPicPr>
            <a:picLocks noChangeAspect="1"/>
          </p:cNvPicPr>
          <p:nvPr/>
        </p:nvPicPr>
        <p:blipFill>
          <a:blip r:embed="rId3"/>
          <a:stretch>
            <a:fillRect/>
          </a:stretch>
        </p:blipFill>
        <p:spPr>
          <a:xfrm>
            <a:off x="2261864" y="1569782"/>
            <a:ext cx="6782747" cy="4686954"/>
          </a:xfrm>
          <a:prstGeom prst="rect">
            <a:avLst/>
          </a:prstGeom>
        </p:spPr>
      </p:pic>
    </p:spTree>
    <p:extLst>
      <p:ext uri="{BB962C8B-B14F-4D97-AF65-F5344CB8AC3E}">
        <p14:creationId xmlns:p14="http://schemas.microsoft.com/office/powerpoint/2010/main" val="1673388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7C05CFF-0D7F-2683-87CC-77E7354A5939}"/>
              </a:ext>
            </a:extLst>
          </p:cNvPr>
          <p:cNvSpPr txBox="1">
            <a:spLocks/>
          </p:cNvSpPr>
          <p:nvPr/>
        </p:nvSpPr>
        <p:spPr>
          <a:xfrm>
            <a:off x="282037" y="601264"/>
            <a:ext cx="11202207" cy="741614"/>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GB" sz="3200" dirty="0">
                <a:solidFill>
                  <a:srgbClr val="09164D"/>
                </a:solidFill>
                <a:latin typeface="+mn-lt"/>
              </a:rPr>
              <a:t>Electrification efforts advancing; need for greater integration</a:t>
            </a:r>
            <a:endParaRPr lang="it-IT" dirty="0">
              <a:solidFill>
                <a:srgbClr val="00205C"/>
              </a:solidFill>
              <a:latin typeface="Calibri" panose="020F0502020204030204"/>
              <a:ea typeface="Calibri"/>
              <a:cs typeface="Arial"/>
            </a:endParaRPr>
          </a:p>
        </p:txBody>
      </p:sp>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11</a:t>
            </a:fld>
            <a:endParaRPr lang="en-US" sz="1432">
              <a:solidFill>
                <a:srgbClr val="00205C"/>
              </a:solidFill>
              <a:latin typeface="Calibri" panose="020F0502020204030204"/>
              <a:cs typeface="Arial"/>
            </a:endParaRPr>
          </a:p>
        </p:txBody>
      </p:sp>
      <p:pic>
        <p:nvPicPr>
          <p:cNvPr id="7" name="Picture 6">
            <a:extLst>
              <a:ext uri="{FF2B5EF4-FFF2-40B4-BE49-F238E27FC236}">
                <a16:creationId xmlns:a16="http://schemas.microsoft.com/office/drawing/2014/main" id="{8F48D2F4-A91B-744F-4A1A-6C8CAB44B2FB}"/>
              </a:ext>
            </a:extLst>
          </p:cNvPr>
          <p:cNvPicPr>
            <a:picLocks noChangeAspect="1"/>
          </p:cNvPicPr>
          <p:nvPr/>
        </p:nvPicPr>
        <p:blipFill>
          <a:blip r:embed="rId3"/>
          <a:stretch>
            <a:fillRect/>
          </a:stretch>
        </p:blipFill>
        <p:spPr>
          <a:xfrm>
            <a:off x="1712519" y="1579610"/>
            <a:ext cx="7965162" cy="4402735"/>
          </a:xfrm>
          <a:prstGeom prst="rect">
            <a:avLst/>
          </a:prstGeom>
        </p:spPr>
      </p:pic>
    </p:spTree>
    <p:extLst>
      <p:ext uri="{BB962C8B-B14F-4D97-AF65-F5344CB8AC3E}">
        <p14:creationId xmlns:p14="http://schemas.microsoft.com/office/powerpoint/2010/main" val="3401265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7C05CFF-0D7F-2683-87CC-77E7354A5939}"/>
              </a:ext>
            </a:extLst>
          </p:cNvPr>
          <p:cNvSpPr txBox="1">
            <a:spLocks/>
          </p:cNvSpPr>
          <p:nvPr/>
        </p:nvSpPr>
        <p:spPr>
          <a:xfrm>
            <a:off x="251040" y="585767"/>
            <a:ext cx="9915848" cy="741614"/>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ea typeface="Calibri"/>
                <a:cs typeface="Arial"/>
              </a:rPr>
              <a:t>Countries are solving roadblocks, one roadmap at a time </a:t>
            </a:r>
            <a:endParaRPr lang="it-IT" dirty="0">
              <a:solidFill>
                <a:srgbClr val="00205C"/>
              </a:solidFill>
              <a:latin typeface="Calibri" panose="020F0502020204030204"/>
              <a:ea typeface="Calibri"/>
              <a:cs typeface="Arial"/>
            </a:endParaRPr>
          </a:p>
        </p:txBody>
      </p:sp>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12</a:t>
            </a:fld>
            <a:endParaRPr lang="en-US" sz="1432">
              <a:solidFill>
                <a:srgbClr val="00205C"/>
              </a:solidFill>
              <a:latin typeface="Calibri" panose="020F0502020204030204"/>
              <a:cs typeface="Arial"/>
            </a:endParaRPr>
          </a:p>
        </p:txBody>
      </p:sp>
      <p:sp>
        <p:nvSpPr>
          <p:cNvPr id="3" name="TextBox 2">
            <a:extLst>
              <a:ext uri="{FF2B5EF4-FFF2-40B4-BE49-F238E27FC236}">
                <a16:creationId xmlns:a16="http://schemas.microsoft.com/office/drawing/2014/main" id="{E5F3CC84-AFFE-10AE-C434-2669FD1AAEC6}"/>
              </a:ext>
            </a:extLst>
          </p:cNvPr>
          <p:cNvSpPr txBox="1"/>
          <p:nvPr/>
        </p:nvSpPr>
        <p:spPr>
          <a:xfrm>
            <a:off x="199659" y="1174981"/>
            <a:ext cx="7952449" cy="6524863"/>
          </a:xfrm>
          <a:prstGeom prst="rect">
            <a:avLst/>
          </a:prstGeom>
          <a:noFill/>
        </p:spPr>
        <p:txBody>
          <a:bodyPr wrap="square" lIns="91440" tIns="45720" rIns="91440" bIns="45720" anchor="t">
            <a:spAutoFit/>
          </a:bodyPr>
          <a:lstStyle/>
          <a:p>
            <a:r>
              <a:rPr lang="en-GB" sz="2000" b="1" i="1" dirty="0">
                <a:solidFill>
                  <a:srgbClr val="09164D"/>
                </a:solidFill>
                <a:latin typeface="+mn-lt"/>
              </a:rPr>
              <a:t>Ethiopia: Roadmap 2025–2035</a:t>
            </a:r>
            <a:endParaRPr lang="en-GB" sz="2000" b="1" i="1" dirty="0">
              <a:latin typeface="+mn-lt"/>
            </a:endParaRPr>
          </a:p>
          <a:p>
            <a:pPr marL="171450" indent="-171450">
              <a:buFont typeface="Calibri"/>
              <a:buChar char="-"/>
            </a:pPr>
            <a:r>
              <a:rPr lang="en-GB" sz="2000" dirty="0">
                <a:solidFill>
                  <a:srgbClr val="09164D"/>
                </a:solidFill>
                <a:latin typeface="+mn-lt"/>
              </a:rPr>
              <a:t>Aligns with the national Health Sector Transformation Plan, with a strong focus on climate resilience.</a:t>
            </a:r>
          </a:p>
          <a:p>
            <a:pPr marL="171450" indent="-171450">
              <a:buFont typeface="Calibri"/>
              <a:buChar char="-"/>
            </a:pPr>
            <a:r>
              <a:rPr lang="en-GB" sz="2000" dirty="0">
                <a:solidFill>
                  <a:srgbClr val="09164D"/>
                </a:solidFill>
                <a:latin typeface="+mn-lt"/>
              </a:rPr>
              <a:t>Cost over 10 years is US$ 652 million, with the greatest proportion (27%) needed for climate resilient, reliable and safe water supplies. </a:t>
            </a:r>
          </a:p>
          <a:p>
            <a:pPr marL="171450" indent="-171450">
              <a:buFont typeface="Calibri"/>
              <a:buChar char="-"/>
            </a:pPr>
            <a:r>
              <a:rPr lang="en-GB" sz="2000" dirty="0">
                <a:solidFill>
                  <a:srgbClr val="09164D"/>
                </a:solidFill>
                <a:latin typeface="+mn-lt"/>
              </a:rPr>
              <a:t>Half of the needed financing will be leveraged from federal and regional governments, with the remainder coming from development partners (20%) and local government/communities (30%). </a:t>
            </a:r>
            <a:endParaRPr lang="en-GB" sz="2000" dirty="0">
              <a:latin typeface="+mn-lt"/>
            </a:endParaRPr>
          </a:p>
          <a:p>
            <a:endParaRPr lang="en-GB" sz="2000" i="1" dirty="0">
              <a:solidFill>
                <a:srgbClr val="09164D"/>
              </a:solidFill>
              <a:latin typeface="+mn-lt"/>
            </a:endParaRPr>
          </a:p>
          <a:p>
            <a:r>
              <a:rPr lang="en-GB" sz="2000" b="1" i="1" dirty="0">
                <a:solidFill>
                  <a:srgbClr val="09164D"/>
                </a:solidFill>
                <a:latin typeface="+mn-lt"/>
                <a:ea typeface="Calibri"/>
                <a:cs typeface="Calibri"/>
              </a:rPr>
              <a:t>Indonesia: Roadmap 2021-2030</a:t>
            </a:r>
            <a:endParaRPr lang="en-GB" sz="2000" dirty="0">
              <a:latin typeface="+mn-lt"/>
            </a:endParaRPr>
          </a:p>
          <a:p>
            <a:pPr marL="171450" indent="-171450">
              <a:buFont typeface="Calibri,Sans-Serif"/>
              <a:buChar char="-"/>
            </a:pPr>
            <a:r>
              <a:rPr lang="en-GB" sz="2000" dirty="0">
                <a:solidFill>
                  <a:srgbClr val="09164D"/>
                </a:solidFill>
                <a:latin typeface="+mn-lt"/>
              </a:rPr>
              <a:t>Focused on primary health care facilities, addressing seven pillars across system strengthening, capacity building and infrastructure improvement.</a:t>
            </a:r>
          </a:p>
          <a:p>
            <a:pPr marL="171450" indent="-171450">
              <a:buFont typeface="Calibri,Sans-Serif"/>
              <a:buChar char="-"/>
            </a:pPr>
            <a:r>
              <a:rPr lang="en-GB" sz="2000" dirty="0">
                <a:solidFill>
                  <a:srgbClr val="09164D"/>
                </a:solidFill>
                <a:latin typeface="+mn-lt"/>
              </a:rPr>
              <a:t>Addresses gender and equity through inclusive policy, facility design, and monitoring. </a:t>
            </a:r>
          </a:p>
          <a:p>
            <a:pPr marL="171450" indent="-171450">
              <a:buFont typeface="Calibri,Sans-Serif"/>
              <a:buChar char="-"/>
            </a:pPr>
            <a:r>
              <a:rPr lang="en-GB" sz="2000" dirty="0">
                <a:solidFill>
                  <a:srgbClr val="09164D"/>
                </a:solidFill>
                <a:latin typeface="+mn-lt"/>
                <a:ea typeface="Calibri"/>
                <a:cs typeface="Calibri"/>
              </a:rPr>
              <a:t>Estimated $500M is needed for targets set out in this Road Map, with 75% of the funding to be leveraged from national, district and provincial government.</a:t>
            </a:r>
            <a:endParaRPr lang="en-GB" sz="2000" dirty="0">
              <a:solidFill>
                <a:srgbClr val="00205C"/>
              </a:solidFill>
              <a:latin typeface="+mn-lt"/>
              <a:ea typeface="Calibri"/>
              <a:cs typeface="Calibri"/>
            </a:endParaRPr>
          </a:p>
          <a:p>
            <a:endParaRPr lang="en-GB" sz="2000" i="1" dirty="0">
              <a:solidFill>
                <a:srgbClr val="09164D"/>
              </a:solidFill>
              <a:latin typeface="+mn-lt"/>
              <a:ea typeface="Calibri"/>
            </a:endParaRPr>
          </a:p>
          <a:p>
            <a:endParaRPr lang="en-GB" sz="2200" i="1" dirty="0">
              <a:solidFill>
                <a:srgbClr val="09164D"/>
              </a:solidFill>
              <a:latin typeface="+mn-lt"/>
            </a:endParaRPr>
          </a:p>
          <a:p>
            <a:endParaRPr lang="en-GB" sz="2200" i="1" dirty="0">
              <a:solidFill>
                <a:srgbClr val="09164D"/>
              </a:solidFill>
              <a:latin typeface="+mn-lt"/>
            </a:endParaRPr>
          </a:p>
          <a:p>
            <a:r>
              <a:rPr lang="en-GB" sz="1400" i="1" dirty="0">
                <a:solidFill>
                  <a:srgbClr val="09164D"/>
                </a:solidFill>
                <a:latin typeface="+mn-lt"/>
              </a:rPr>
              <a:t> </a:t>
            </a:r>
            <a:endParaRPr lang="en-US" dirty="0"/>
          </a:p>
        </p:txBody>
      </p:sp>
      <p:sp>
        <p:nvSpPr>
          <p:cNvPr id="4" name="TextBox 3">
            <a:extLst>
              <a:ext uri="{FF2B5EF4-FFF2-40B4-BE49-F238E27FC236}">
                <a16:creationId xmlns:a16="http://schemas.microsoft.com/office/drawing/2014/main" id="{2B085E84-B614-A8DF-5B8A-794AFA95EC7A}"/>
              </a:ext>
            </a:extLst>
          </p:cNvPr>
          <p:cNvSpPr txBox="1"/>
          <p:nvPr/>
        </p:nvSpPr>
        <p:spPr>
          <a:xfrm>
            <a:off x="27214" y="6545036"/>
            <a:ext cx="60633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tx2"/>
                </a:solidFill>
              </a:rPr>
              <a:t>See full documents at https://www.washinhcf.org/country-progress-tracker/</a:t>
            </a:r>
          </a:p>
        </p:txBody>
      </p:sp>
      <p:sp>
        <p:nvSpPr>
          <p:cNvPr id="5" name="AutoShape 2" descr="Transforming Primary Health Care in Indonesia: Tackling the Financing  Puzzle - ThinkWell">
            <a:extLst>
              <a:ext uri="{FF2B5EF4-FFF2-40B4-BE49-F238E27FC236}">
                <a16:creationId xmlns:a16="http://schemas.microsoft.com/office/drawing/2014/main" id="{F9C55E6B-8F72-F7D1-B11D-62F1FE27CD5B}"/>
              </a:ext>
            </a:extLst>
          </p:cNvPr>
          <p:cNvSpPr>
            <a:spLocks noChangeAspect="1" noChangeArrowheads="1"/>
          </p:cNvSpPr>
          <p:nvPr/>
        </p:nvSpPr>
        <p:spPr bwMode="auto">
          <a:xfrm>
            <a:off x="5892219"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B0070F3D-843C-B052-B89E-B04DA03AF50F}"/>
              </a:ext>
            </a:extLst>
          </p:cNvPr>
          <p:cNvPicPr>
            <a:picLocks noChangeAspect="1"/>
          </p:cNvPicPr>
          <p:nvPr/>
        </p:nvPicPr>
        <p:blipFill>
          <a:blip r:embed="rId3"/>
          <a:stretch>
            <a:fillRect/>
          </a:stretch>
        </p:blipFill>
        <p:spPr>
          <a:xfrm>
            <a:off x="8121111" y="2739576"/>
            <a:ext cx="4039892" cy="2943443"/>
          </a:xfrm>
          <a:prstGeom prst="rect">
            <a:avLst/>
          </a:prstGeom>
        </p:spPr>
      </p:pic>
    </p:spTree>
    <p:extLst>
      <p:ext uri="{BB962C8B-B14F-4D97-AF65-F5344CB8AC3E}">
        <p14:creationId xmlns:p14="http://schemas.microsoft.com/office/powerpoint/2010/main" val="119087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7C05CFF-0D7F-2683-87CC-77E7354A5939}"/>
              </a:ext>
            </a:extLst>
          </p:cNvPr>
          <p:cNvSpPr txBox="1">
            <a:spLocks/>
          </p:cNvSpPr>
          <p:nvPr/>
        </p:nvSpPr>
        <p:spPr>
          <a:xfrm>
            <a:off x="264747" y="352425"/>
            <a:ext cx="8826662" cy="741614"/>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cs typeface="Arial"/>
              </a:rPr>
              <a:t>Recommendations</a:t>
            </a:r>
            <a:endParaRPr lang="it-IT" dirty="0">
              <a:solidFill>
                <a:srgbClr val="00205C"/>
              </a:solidFill>
              <a:latin typeface="Calibri" panose="020F0502020204030204"/>
              <a:ea typeface="Calibri"/>
              <a:cs typeface="Arial"/>
            </a:endParaRPr>
          </a:p>
        </p:txBody>
      </p:sp>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13</a:t>
            </a:fld>
            <a:endParaRPr lang="en-US" sz="1432">
              <a:solidFill>
                <a:srgbClr val="00205C"/>
              </a:solidFill>
              <a:latin typeface="Calibri" panose="020F0502020204030204"/>
              <a:cs typeface="Arial"/>
            </a:endParaRPr>
          </a:p>
        </p:txBody>
      </p:sp>
      <p:sp>
        <p:nvSpPr>
          <p:cNvPr id="3" name="TextBox 11">
            <a:extLst>
              <a:ext uri="{FF2B5EF4-FFF2-40B4-BE49-F238E27FC236}">
                <a16:creationId xmlns:a16="http://schemas.microsoft.com/office/drawing/2014/main" id="{50D46FF7-231E-05F5-7328-637FB253B41E}"/>
              </a:ext>
            </a:extLst>
          </p:cNvPr>
          <p:cNvSpPr txBox="1">
            <a:spLocks noChangeArrowheads="1"/>
          </p:cNvSpPr>
          <p:nvPr/>
        </p:nvSpPr>
        <p:spPr bwMode="auto">
          <a:xfrm>
            <a:off x="144149" y="1346262"/>
            <a:ext cx="8251087" cy="6057010"/>
          </a:xfrm>
          <a:prstGeom prst="rect">
            <a:avLst/>
          </a:prstGeom>
          <a:noFill/>
          <a:ln>
            <a:noFill/>
          </a:ln>
        </p:spPr>
        <p:txBody>
          <a:bodyPr wrap="square" lIns="91408" tIns="45704" rIns="91408" bIns="45704">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spcAft>
                <a:spcPts val="1200"/>
              </a:spcAft>
              <a:buAutoNum type="arabicPeriod"/>
            </a:pPr>
            <a:r>
              <a:rPr lang="en-GB" sz="1995" b="1" dirty="0">
                <a:solidFill>
                  <a:srgbClr val="09164D"/>
                </a:solidFill>
                <a:latin typeface="+mn-lt"/>
              </a:rPr>
              <a:t>Integrate safe and sustainable WASH, waste and electricity into health system programming, financing and implementation</a:t>
            </a:r>
          </a:p>
          <a:p>
            <a:pPr marL="0" indent="0">
              <a:spcAft>
                <a:spcPts val="1200"/>
              </a:spcAft>
            </a:pPr>
            <a:r>
              <a:rPr lang="en-GB" sz="1995" b="1" dirty="0">
                <a:solidFill>
                  <a:srgbClr val="09164D"/>
                </a:solidFill>
                <a:latin typeface="+mn-lt"/>
              </a:rPr>
              <a:t>	</a:t>
            </a:r>
            <a:r>
              <a:rPr lang="en-GB" sz="1800" dirty="0">
                <a:solidFill>
                  <a:srgbClr val="09164D"/>
                </a:solidFill>
                <a:latin typeface="+mn-lt"/>
              </a:rPr>
              <a:t>-Finance domestic priorities aligned with country planning and budgets</a:t>
            </a:r>
          </a:p>
          <a:p>
            <a:pPr marL="0" indent="0">
              <a:spcAft>
                <a:spcPts val="1200"/>
              </a:spcAft>
            </a:pPr>
            <a:r>
              <a:rPr lang="en-GB" sz="1800" dirty="0">
                <a:solidFill>
                  <a:srgbClr val="09164D"/>
                </a:solidFill>
                <a:latin typeface="+mn-lt"/>
              </a:rPr>
              <a:t>	-Engage in joint advocacy, leadership and planning</a:t>
            </a:r>
          </a:p>
          <a:p>
            <a:pPr marL="0" indent="0">
              <a:spcAft>
                <a:spcPts val="1200"/>
              </a:spcAft>
            </a:pPr>
            <a:r>
              <a:rPr lang="en-GB" sz="1800" dirty="0">
                <a:solidFill>
                  <a:srgbClr val="09164D"/>
                </a:solidFill>
                <a:latin typeface="+mn-lt"/>
              </a:rPr>
              <a:t>	-Develop and implement costed and financed roadmaps</a:t>
            </a:r>
          </a:p>
          <a:p>
            <a:pPr marL="0" indent="0">
              <a:spcAft>
                <a:spcPts val="1200"/>
              </a:spcAft>
            </a:pPr>
            <a:r>
              <a:rPr lang="en-GB" sz="1995" b="1" dirty="0">
                <a:solidFill>
                  <a:srgbClr val="09164D"/>
                </a:solidFill>
                <a:latin typeface="+mn-lt"/>
              </a:rPr>
              <a:t>2.     Regularly monitor and review progress and strengthen accountability</a:t>
            </a:r>
          </a:p>
          <a:p>
            <a:pPr marL="0" indent="0">
              <a:spcAft>
                <a:spcPts val="1200"/>
              </a:spcAft>
            </a:pPr>
            <a:r>
              <a:rPr lang="en-GB" sz="1995" b="1" dirty="0">
                <a:solidFill>
                  <a:srgbClr val="09164D"/>
                </a:solidFill>
                <a:latin typeface="+mn-lt"/>
              </a:rPr>
              <a:t>	</a:t>
            </a:r>
            <a:r>
              <a:rPr lang="en-GB" sz="1800" dirty="0">
                <a:solidFill>
                  <a:srgbClr val="09164D"/>
                </a:solidFill>
                <a:latin typeface="+mn-lt"/>
              </a:rPr>
              <a:t>-include indicators in HMIS, review and disseminate data</a:t>
            </a:r>
          </a:p>
          <a:p>
            <a:pPr marL="0" indent="0">
              <a:spcAft>
                <a:spcPts val="1200"/>
              </a:spcAft>
            </a:pPr>
            <a:r>
              <a:rPr lang="en-GB" sz="1800" dirty="0">
                <a:solidFill>
                  <a:srgbClr val="09164D"/>
                </a:solidFill>
                <a:latin typeface="+mn-lt"/>
              </a:rPr>
              <a:t>	-regularly report on WASH budgets and expenditures</a:t>
            </a:r>
            <a:endParaRPr lang="en-GB" sz="1995" b="1" dirty="0">
              <a:solidFill>
                <a:srgbClr val="09164D"/>
              </a:solidFill>
              <a:latin typeface="+mn-lt"/>
            </a:endParaRPr>
          </a:p>
          <a:p>
            <a:pPr marL="457200" indent="-457200">
              <a:spcAft>
                <a:spcPts val="1200"/>
              </a:spcAft>
              <a:buAutoNum type="arabicPeriod" startAt="3"/>
            </a:pPr>
            <a:r>
              <a:rPr lang="en-GB" sz="1995" b="1" dirty="0">
                <a:solidFill>
                  <a:srgbClr val="09164D"/>
                </a:solidFill>
                <a:latin typeface="+mn-lt"/>
              </a:rPr>
              <a:t>Develop and empower the health workforce</a:t>
            </a:r>
          </a:p>
          <a:p>
            <a:pPr marL="0" indent="0">
              <a:spcAft>
                <a:spcPts val="1200"/>
              </a:spcAft>
            </a:pPr>
            <a:r>
              <a:rPr lang="en-GB" sz="2400" b="1" dirty="0">
                <a:solidFill>
                  <a:srgbClr val="09164D"/>
                </a:solidFill>
                <a:latin typeface="+mn-lt"/>
              </a:rPr>
              <a:t>	</a:t>
            </a:r>
            <a:r>
              <a:rPr lang="en-GB" sz="2000" dirty="0">
                <a:solidFill>
                  <a:srgbClr val="09164D"/>
                </a:solidFill>
                <a:latin typeface="+mn-lt"/>
              </a:rPr>
              <a:t>-support pre and in-service training for clinical and non-clinical staff</a:t>
            </a:r>
          </a:p>
          <a:p>
            <a:pPr marL="0" indent="0">
              <a:spcAft>
                <a:spcPts val="1200"/>
              </a:spcAft>
            </a:pPr>
            <a:r>
              <a:rPr lang="en-GB" sz="2000" dirty="0">
                <a:solidFill>
                  <a:srgbClr val="09164D"/>
                </a:solidFill>
                <a:latin typeface="+mn-lt"/>
              </a:rPr>
              <a:t>	-provide clear job descriptions, compensation and safe work   	environment</a:t>
            </a:r>
            <a:endParaRPr lang="en-GB" sz="2400" b="1" dirty="0">
              <a:solidFill>
                <a:srgbClr val="09164D"/>
              </a:solidFill>
              <a:latin typeface="+mn-lt"/>
            </a:endParaRPr>
          </a:p>
          <a:p>
            <a:pPr marL="0" indent="0">
              <a:spcAft>
                <a:spcPts val="1200"/>
              </a:spcAft>
            </a:pPr>
            <a:endParaRPr lang="en-GB" sz="1995" b="1" dirty="0">
              <a:solidFill>
                <a:srgbClr val="09164D"/>
              </a:solidFill>
              <a:latin typeface="+mn-lt"/>
            </a:endParaRPr>
          </a:p>
          <a:p>
            <a:pPr marL="457200" lvl="1" indent="0">
              <a:spcAft>
                <a:spcPts val="1200"/>
              </a:spcAft>
            </a:pPr>
            <a:endParaRPr lang="en-GB" sz="1995" dirty="0">
              <a:solidFill>
                <a:srgbClr val="09164D"/>
              </a:solidFill>
              <a:latin typeface="+mn-lt"/>
            </a:endParaRPr>
          </a:p>
        </p:txBody>
      </p:sp>
      <p:pic>
        <p:nvPicPr>
          <p:cNvPr id="6" name="Picture 5">
            <a:extLst>
              <a:ext uri="{FF2B5EF4-FFF2-40B4-BE49-F238E27FC236}">
                <a16:creationId xmlns:a16="http://schemas.microsoft.com/office/drawing/2014/main" id="{0D042AA9-DE8E-F627-A1D7-647D53393A32}"/>
              </a:ext>
            </a:extLst>
          </p:cNvPr>
          <p:cNvPicPr>
            <a:picLocks noChangeAspect="1"/>
          </p:cNvPicPr>
          <p:nvPr/>
        </p:nvPicPr>
        <p:blipFill>
          <a:blip r:embed="rId3"/>
          <a:stretch>
            <a:fillRect/>
          </a:stretch>
        </p:blipFill>
        <p:spPr>
          <a:xfrm>
            <a:off x="8075596" y="2060424"/>
            <a:ext cx="3972255" cy="2314343"/>
          </a:xfrm>
          <a:prstGeom prst="rect">
            <a:avLst/>
          </a:prstGeom>
        </p:spPr>
      </p:pic>
    </p:spTree>
    <p:extLst>
      <p:ext uri="{BB962C8B-B14F-4D97-AF65-F5344CB8AC3E}">
        <p14:creationId xmlns:p14="http://schemas.microsoft.com/office/powerpoint/2010/main" val="3571050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holding a light on a wall&#10;&#10;Description automatically generated">
            <a:extLst>
              <a:ext uri="{FF2B5EF4-FFF2-40B4-BE49-F238E27FC236}">
                <a16:creationId xmlns:a16="http://schemas.microsoft.com/office/drawing/2014/main" id="{3B0DB9E7-8341-1922-99E6-FECDADE3CD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5786" y="1711744"/>
            <a:ext cx="2309945" cy="3041686"/>
          </a:xfrm>
          <a:prstGeom prst="rect">
            <a:avLst/>
          </a:prstGeom>
        </p:spPr>
      </p:pic>
      <p:sp>
        <p:nvSpPr>
          <p:cNvPr id="2" name="Content Placeholder 1">
            <a:extLst>
              <a:ext uri="{FF2B5EF4-FFF2-40B4-BE49-F238E27FC236}">
                <a16:creationId xmlns:a16="http://schemas.microsoft.com/office/drawing/2014/main" id="{55FB2B33-7866-5681-3EEF-3BA4BB5752ED}"/>
              </a:ext>
            </a:extLst>
          </p:cNvPr>
          <p:cNvSpPr>
            <a:spLocks noGrp="1"/>
          </p:cNvSpPr>
          <p:nvPr>
            <p:ph sz="quarter" idx="10"/>
          </p:nvPr>
        </p:nvSpPr>
        <p:spPr>
          <a:xfrm>
            <a:off x="3194223" y="2962346"/>
            <a:ext cx="5746044" cy="1273005"/>
          </a:xfrm>
        </p:spPr>
        <p:txBody>
          <a:bodyPr/>
          <a:lstStyle/>
          <a:p>
            <a:pPr algn="ctr"/>
            <a:r>
              <a:rPr lang="it-IT" sz="8400" b="1" dirty="0">
                <a:solidFill>
                  <a:schemeClr val="bg2"/>
                </a:solidFill>
              </a:rPr>
              <a:t>Thank you</a:t>
            </a:r>
          </a:p>
        </p:txBody>
      </p:sp>
      <p:sp>
        <p:nvSpPr>
          <p:cNvPr id="4" name="TextBox 3">
            <a:extLst>
              <a:ext uri="{FF2B5EF4-FFF2-40B4-BE49-F238E27FC236}">
                <a16:creationId xmlns:a16="http://schemas.microsoft.com/office/drawing/2014/main" id="{D2A3C7C9-37F3-0EEE-0909-41F28486E0C4}"/>
              </a:ext>
            </a:extLst>
          </p:cNvPr>
          <p:cNvSpPr txBox="1"/>
          <p:nvPr/>
        </p:nvSpPr>
        <p:spPr>
          <a:xfrm>
            <a:off x="2504585" y="4152590"/>
            <a:ext cx="718283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Arial"/>
                <a:sym typeface="Arial"/>
              </a:rPr>
              <a:t>WHO/UNICEF knowledge portal:</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FFFFFF"/>
                </a:solidFill>
                <a:effectLst/>
                <a:uLnTx/>
                <a:uFillTx/>
                <a:latin typeface="Calibri" panose="020F0502020204030204"/>
                <a:ea typeface="+mn-ea"/>
                <a:cs typeface="Arial"/>
                <a:sym typeface="Arial"/>
              </a:rPr>
              <a:t>www.washinhcf.org</a:t>
            </a:r>
            <a:br>
              <a:rPr kumimoji="0" lang="en-US" sz="2000" b="0" i="0" u="none" strike="noStrike" kern="1200" cap="none" spc="0" normalizeH="0" baseline="0" noProof="0">
                <a:ln>
                  <a:noFill/>
                </a:ln>
                <a:solidFill>
                  <a:srgbClr val="FFFFFF"/>
                </a:solidFill>
                <a:effectLst/>
                <a:uLnTx/>
                <a:uFillTx/>
                <a:latin typeface="Calibri" panose="020F0502020204030204"/>
                <a:ea typeface="+mn-ea"/>
                <a:cs typeface="Arial"/>
                <a:sym typeface="Arial"/>
              </a:rPr>
            </a:b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Arial"/>
                <a:sym typeface="Arial"/>
              </a:rPr>
              <a:t>WHO/UNICEF Joint Monitoring </a:t>
            </a:r>
            <a:r>
              <a:rPr kumimoji="0" lang="en-US" sz="2000" b="1" i="0" u="none" strike="noStrike" kern="1200" cap="none" spc="0" normalizeH="0" baseline="0" noProof="0" err="1">
                <a:ln>
                  <a:noFill/>
                </a:ln>
                <a:solidFill>
                  <a:srgbClr val="FFFFFF"/>
                </a:solidFill>
                <a:effectLst/>
                <a:uLnTx/>
                <a:uFillTx/>
                <a:latin typeface="Calibri" panose="020F0502020204030204"/>
                <a:ea typeface="+mn-ea"/>
                <a:cs typeface="Arial"/>
                <a:sym typeface="Arial"/>
              </a:rPr>
              <a:t>Programme</a:t>
            </a:r>
            <a:r>
              <a:rPr kumimoji="0" lang="en-US" sz="2000" b="1" i="0" u="none" strike="noStrike" kern="1200" cap="none" spc="0" normalizeH="0" baseline="0" noProof="0">
                <a:ln>
                  <a:noFill/>
                </a:ln>
                <a:solidFill>
                  <a:srgbClr val="FFFFFF"/>
                </a:solidFill>
                <a:effectLst/>
                <a:uLnTx/>
                <a:uFillTx/>
                <a:latin typeface="Calibri" panose="020F0502020204030204"/>
                <a:ea typeface="+mn-ea"/>
                <a:cs typeface="Arial"/>
                <a:sym typeface="Arial"/>
              </a:rPr>
              <a:t>:</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FFFFFF"/>
                </a:solidFill>
                <a:effectLst/>
                <a:uLnTx/>
                <a:uFillTx/>
                <a:latin typeface="Calibri" panose="020F0502020204030204"/>
                <a:ea typeface="+mn-ea"/>
                <a:cs typeface="Arial"/>
                <a:sym typeface="Arial"/>
              </a:rPr>
              <a:t>www.washdata.org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1BC24C0C-CF55-381F-F23A-FBA7BC470D67}"/>
              </a:ext>
            </a:extLst>
          </p:cNvPr>
          <p:cNvPicPr>
            <a:picLocks noChangeAspect="1"/>
          </p:cNvPicPr>
          <p:nvPr/>
        </p:nvPicPr>
        <p:blipFill>
          <a:blip r:embed="rId4"/>
          <a:stretch>
            <a:fillRect/>
          </a:stretch>
        </p:blipFill>
        <p:spPr>
          <a:xfrm flipV="1">
            <a:off x="2651968" y="4092474"/>
            <a:ext cx="6888064" cy="56613"/>
          </a:xfrm>
          <a:prstGeom prst="rect">
            <a:avLst/>
          </a:prstGeom>
        </p:spPr>
      </p:pic>
      <p:pic>
        <p:nvPicPr>
          <p:cNvPr id="5" name="Picture 4" descr="A picture containing person, laying&#10;&#10;Description automatically generated">
            <a:extLst>
              <a:ext uri="{FF2B5EF4-FFF2-40B4-BE49-F238E27FC236}">
                <a16:creationId xmlns:a16="http://schemas.microsoft.com/office/drawing/2014/main" id="{A859640B-FFA5-FDBF-0B42-5E7AA0E766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59" b="-723"/>
          <a:stretch/>
        </p:blipFill>
        <p:spPr>
          <a:xfrm rot="5400000">
            <a:off x="9839297" y="4863181"/>
            <a:ext cx="2600739" cy="2157108"/>
          </a:xfrm>
          <a:prstGeom prst="rect">
            <a:avLst/>
          </a:prstGeom>
        </p:spPr>
      </p:pic>
      <p:pic>
        <p:nvPicPr>
          <p:cNvPr id="6" name="Picture 5" descr="A picture containing person, standing&#10;&#10;Description automatically generated">
            <a:extLst>
              <a:ext uri="{FF2B5EF4-FFF2-40B4-BE49-F238E27FC236}">
                <a16:creationId xmlns:a16="http://schemas.microsoft.com/office/drawing/2014/main" id="{50CDE1F1-F440-4BC8-D2F0-0E52CBD95D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09295" y="-46562"/>
            <a:ext cx="4119362" cy="2702636"/>
          </a:xfrm>
          <a:prstGeom prst="rect">
            <a:avLst/>
          </a:prstGeom>
        </p:spPr>
      </p:pic>
      <p:pic>
        <p:nvPicPr>
          <p:cNvPr id="7" name="Picture 6">
            <a:extLst>
              <a:ext uri="{FF2B5EF4-FFF2-40B4-BE49-F238E27FC236}">
                <a16:creationId xmlns:a16="http://schemas.microsoft.com/office/drawing/2014/main" id="{9628628D-DA03-6619-F290-139DE24EEB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19718" y="-525868"/>
            <a:ext cx="4198213" cy="3188224"/>
          </a:xfrm>
          <a:prstGeom prst="rect">
            <a:avLst/>
          </a:prstGeom>
        </p:spPr>
      </p:pic>
      <p:pic>
        <p:nvPicPr>
          <p:cNvPr id="10" name="Picture Placeholder 8" descr="A picture containing building, door, porch&#10;&#10;Description automatically generated">
            <a:extLst>
              <a:ext uri="{FF2B5EF4-FFF2-40B4-BE49-F238E27FC236}">
                <a16:creationId xmlns:a16="http://schemas.microsoft.com/office/drawing/2014/main" id="{E0D7D99D-3022-DFA3-64B5-640488C2165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21151" y="-28956"/>
            <a:ext cx="2731079" cy="2681096"/>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B56BD63E-E7DD-1504-03EE-58483DA962D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31280" y="-360692"/>
            <a:ext cx="2116970" cy="3008002"/>
          </a:xfrm>
          <a:prstGeom prst="rect">
            <a:avLst/>
          </a:prstGeom>
        </p:spPr>
      </p:pic>
      <p:pic>
        <p:nvPicPr>
          <p:cNvPr id="15" name="Picture 14" descr="A person holding a walker&#10;&#10;Description automatically generated">
            <a:extLst>
              <a:ext uri="{FF2B5EF4-FFF2-40B4-BE49-F238E27FC236}">
                <a16:creationId xmlns:a16="http://schemas.microsoft.com/office/drawing/2014/main" id="{C610E7A0-FDD6-D364-BF37-354F943A786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691" y="2641362"/>
            <a:ext cx="2325188" cy="2791279"/>
          </a:xfrm>
          <a:prstGeom prst="rect">
            <a:avLst/>
          </a:prstGeom>
        </p:spPr>
      </p:pic>
      <p:pic>
        <p:nvPicPr>
          <p:cNvPr id="9" name="Picture 2" descr="411,900+ Hand Hygiene Stock Photos, Pictures &amp; Royalty-Free ...">
            <a:extLst>
              <a:ext uri="{FF2B5EF4-FFF2-40B4-BE49-F238E27FC236}">
                <a16:creationId xmlns:a16="http://schemas.microsoft.com/office/drawing/2014/main" id="{2EB787BE-23D7-9B58-4F96-A3020A5206D7}"/>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50" r="-15699"/>
          <a:stretch/>
        </p:blipFill>
        <p:spPr bwMode="auto">
          <a:xfrm>
            <a:off x="-853755" y="4962843"/>
            <a:ext cx="3690261" cy="246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1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3382" y="2575299"/>
            <a:ext cx="8793018" cy="1825096"/>
          </a:xfrm>
        </p:spPr>
        <p:txBody>
          <a:bodyPr>
            <a:noAutofit/>
          </a:bodyPr>
          <a:lstStyle/>
          <a:p>
            <a:r>
              <a:rPr lang="en-US" sz="4800" b="1" dirty="0"/>
              <a:t>Jordan’s Journey: </a:t>
            </a:r>
            <a:r>
              <a:rPr lang="en-US" sz="4800" dirty="0"/>
              <a:t>Advancing WASH in Health Care Facilities</a:t>
            </a:r>
            <a:endParaRPr sz="4800" b="1" dirty="0"/>
          </a:p>
        </p:txBody>
      </p:sp>
      <p:pic>
        <p:nvPicPr>
          <p:cNvPr id="3" name="Picture 2" descr="A logo on a black background&#10;&#10;AI-generated content may be incorrect.">
            <a:extLst>
              <a:ext uri="{FF2B5EF4-FFF2-40B4-BE49-F238E27FC236}">
                <a16:creationId xmlns:a16="http://schemas.microsoft.com/office/drawing/2014/main" id="{D19718D9-DF50-7795-F0C6-DBAD1743712C}"/>
              </a:ext>
            </a:extLst>
          </p:cNvPr>
          <p:cNvPicPr>
            <a:picLocks noChangeAspect="1"/>
          </p:cNvPicPr>
          <p:nvPr/>
        </p:nvPicPr>
        <p:blipFill>
          <a:blip r:embed="rId2"/>
          <a:stretch>
            <a:fillRect/>
          </a:stretch>
        </p:blipFill>
        <p:spPr>
          <a:xfrm>
            <a:off x="8808119" y="393283"/>
            <a:ext cx="1590173" cy="165584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3A07A8-95E6-B11F-8DC1-F84A719A7FCE}"/>
              </a:ext>
            </a:extLst>
          </p:cNvPr>
          <p:cNvPicPr>
            <a:picLocks noChangeAspect="1"/>
          </p:cNvPicPr>
          <p:nvPr/>
        </p:nvPicPr>
        <p:blipFill>
          <a:blip r:embed="rId2"/>
          <a:stretch>
            <a:fillRect/>
          </a:stretch>
        </p:blipFill>
        <p:spPr>
          <a:xfrm>
            <a:off x="2028616" y="1228612"/>
            <a:ext cx="8134768" cy="4400776"/>
          </a:xfrm>
          <a:prstGeom prst="rect">
            <a:avLst/>
          </a:prstGeom>
        </p:spPr>
      </p:pic>
    </p:spTree>
    <p:extLst>
      <p:ext uri="{BB962C8B-B14F-4D97-AF65-F5344CB8AC3E}">
        <p14:creationId xmlns:p14="http://schemas.microsoft.com/office/powerpoint/2010/main" val="2589572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3388"/>
            <a:ext cx="8229600" cy="722889"/>
          </a:xfrm>
        </p:spPr>
        <p:txBody>
          <a:bodyPr>
            <a:normAutofit/>
          </a:bodyPr>
          <a:lstStyle/>
          <a:p>
            <a:r>
              <a:rPr sz="2400" b="1" dirty="0"/>
              <a:t>Lessons </a:t>
            </a:r>
            <a:r>
              <a:rPr lang="en-US" sz="2400" b="1" dirty="0"/>
              <a:t>Learned</a:t>
            </a:r>
            <a:endParaRPr sz="2400" b="1" dirty="0"/>
          </a:p>
        </p:txBody>
      </p:sp>
      <p:sp>
        <p:nvSpPr>
          <p:cNvPr id="3" name="Content Placeholder 2"/>
          <p:cNvSpPr>
            <a:spLocks noGrp="1"/>
          </p:cNvSpPr>
          <p:nvPr>
            <p:ph idx="1"/>
          </p:nvPr>
        </p:nvSpPr>
        <p:spPr>
          <a:xfrm>
            <a:off x="1981200" y="1128157"/>
            <a:ext cx="8229600" cy="5526457"/>
          </a:xfrm>
        </p:spPr>
        <p:txBody>
          <a:bodyPr>
            <a:normAutofit fontScale="85000" lnSpcReduction="10000"/>
          </a:bodyPr>
          <a:lstStyle/>
          <a:p>
            <a:pPr algn="just"/>
            <a:r>
              <a:rPr lang="en-US" sz="1800" b="1" dirty="0"/>
              <a:t>Government ownership is critical</a:t>
            </a:r>
            <a:r>
              <a:rPr lang="en-US" sz="1800" dirty="0"/>
              <a:t> – Strong MoH leadership, aligned with national priorities , anchored in Steering &amp; Technical Committees, ensures national ownership, sustained financing, and long-term institutionalization.</a:t>
            </a:r>
          </a:p>
          <a:p>
            <a:pPr marL="0" indent="0" algn="just">
              <a:buNone/>
            </a:pPr>
            <a:endParaRPr lang="en-US" sz="1800" dirty="0"/>
          </a:p>
          <a:p>
            <a:pPr algn="just"/>
            <a:r>
              <a:rPr lang="en-US" sz="1800" b="1" dirty="0"/>
              <a:t>Partnerships add value</a:t>
            </a:r>
            <a:r>
              <a:rPr lang="en-US" sz="1800" dirty="0"/>
              <a:t> – Collaboration &amp; Coordination within MOH and between </a:t>
            </a:r>
            <a:r>
              <a:rPr lang="en-US" sz="1800"/>
              <a:t>MOH and </a:t>
            </a:r>
            <a:r>
              <a:rPr lang="en-US" sz="1800" dirty="0"/>
              <a:t>stakeholders ensured technical depth, credibility and program legitimacy.</a:t>
            </a:r>
          </a:p>
          <a:p>
            <a:pPr algn="just"/>
            <a:endParaRPr lang="en-US" sz="1800" b="1" dirty="0"/>
          </a:p>
          <a:p>
            <a:pPr algn="just"/>
            <a:r>
              <a:rPr lang="en-US" sz="1800" b="1" dirty="0"/>
              <a:t>Use of existing systems</a:t>
            </a:r>
            <a:r>
              <a:rPr lang="en-US" sz="1800" dirty="0"/>
              <a:t> – Integrating WASH FIT and IPC indicators into DHIS2 provided a single national platform, eliminating parallel reporting and enabling routine monitoring, accountability, and sustainability.</a:t>
            </a:r>
          </a:p>
          <a:p>
            <a:pPr algn="just"/>
            <a:endParaRPr lang="en-US" sz="1800" b="1" dirty="0"/>
          </a:p>
          <a:p>
            <a:pPr algn="just"/>
            <a:r>
              <a:rPr lang="en-US" sz="1800" b="1" dirty="0"/>
              <a:t>Accreditation as an incentive</a:t>
            </a:r>
            <a:r>
              <a:rPr lang="en-US" sz="1800" dirty="0"/>
              <a:t> – Linking WASH/IPC standards to the HCF accreditation system motivated facilities while institutionalizing improvements.</a:t>
            </a:r>
          </a:p>
          <a:p>
            <a:pPr marL="0" indent="0" algn="just">
              <a:buNone/>
            </a:pPr>
            <a:endParaRPr lang="en-US" sz="1800" dirty="0"/>
          </a:p>
          <a:p>
            <a:pPr algn="just"/>
            <a:r>
              <a:rPr lang="en-US" sz="1800" b="1" dirty="0"/>
              <a:t>Capacity building matters</a:t>
            </a:r>
            <a:r>
              <a:rPr lang="en-US" sz="1800" dirty="0"/>
              <a:t> – Continuous training and coaching of frontline workers and management on WASH, IPC, WASH FIT, Risk Communication and Community Engagement (RCCE) built ownership, equity, and safeguarding into daily practice.</a:t>
            </a:r>
          </a:p>
          <a:p>
            <a:pPr algn="just"/>
            <a:endParaRPr lang="en-US" sz="1800" dirty="0"/>
          </a:p>
          <a:p>
            <a:pPr algn="just"/>
            <a:r>
              <a:rPr lang="en-US" sz="1800" b="1" dirty="0"/>
              <a:t>Scaling requires piloting</a:t>
            </a:r>
            <a:r>
              <a:rPr lang="en-US" sz="1800" dirty="0"/>
              <a:t> – Piloting WASH FIT–based accreditation in two facilities allows refinement and adaptation, ensuring readiness for national scale-up.</a:t>
            </a:r>
          </a:p>
          <a:p>
            <a:pPr algn="just"/>
            <a:endParaRPr lang="en-US" sz="1800" dirty="0"/>
          </a:p>
          <a:p>
            <a:pPr algn="just"/>
            <a:endParaRPr sz="18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667C8C-428F-4907-0F96-3B9CE125F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1241" y="5431098"/>
            <a:ext cx="3130408" cy="1442922"/>
          </a:xfrm>
          <a:prstGeom prst="rect">
            <a:avLst/>
          </a:prstGeom>
        </p:spPr>
      </p:pic>
      <p:sp>
        <p:nvSpPr>
          <p:cNvPr id="2" name="Title 1"/>
          <p:cNvSpPr>
            <a:spLocks noGrp="1"/>
          </p:cNvSpPr>
          <p:nvPr>
            <p:ph type="ctrTitle"/>
          </p:nvPr>
        </p:nvSpPr>
        <p:spPr>
          <a:xfrm>
            <a:off x="2314515" y="1371600"/>
            <a:ext cx="7543800" cy="715863"/>
          </a:xfrm>
        </p:spPr>
        <p:txBody>
          <a:bodyPr/>
          <a:lstStyle/>
          <a:p>
            <a:r>
              <a:rPr lang="en-ZW" altLang="en-US" sz="3600" b="1" dirty="0">
                <a:latin typeface="Aharoni" panose="02010803020104030203" pitchFamily="2" charset="-79"/>
                <a:ea typeface="ＭＳ Ｐゴシック" panose="020B0600070205080204" pitchFamily="34" charset="-128"/>
                <a:cs typeface="Aharoni" panose="02010803020104030203" pitchFamily="2" charset="-79"/>
              </a:rPr>
              <a:t>MINISTRY OF HEALTH</a:t>
            </a:r>
            <a:endParaRPr lang="en-US" sz="3600" b="1" dirty="0">
              <a:latin typeface="Aharoni" panose="02010803020104030203" pitchFamily="2" charset="-79"/>
              <a:cs typeface="Aharoni" panose="02010803020104030203" pitchFamily="2" charset="-79"/>
            </a:endParaRPr>
          </a:p>
        </p:txBody>
      </p:sp>
      <p:sp>
        <p:nvSpPr>
          <p:cNvPr id="5" name="Subtitle 4"/>
          <p:cNvSpPr>
            <a:spLocks noGrp="1"/>
          </p:cNvSpPr>
          <p:nvPr>
            <p:ph type="subTitle" idx="1"/>
          </p:nvPr>
        </p:nvSpPr>
        <p:spPr>
          <a:xfrm>
            <a:off x="1587500" y="3517900"/>
            <a:ext cx="9982200" cy="1386840"/>
          </a:xfrm>
        </p:spPr>
        <p:txBody>
          <a:bodyPr>
            <a:normAutofit/>
          </a:bodyPr>
          <a:lstStyle/>
          <a:p>
            <a:pPr algn="ctr"/>
            <a:endParaRPr lang="en-US" sz="2800" b="1" dirty="0">
              <a:latin typeface="Century Gothic" panose="020B0502020202020204" pitchFamily="34" charset="0"/>
            </a:endParaRPr>
          </a:p>
          <a:p>
            <a:pPr algn="ctr"/>
            <a:r>
              <a:rPr lang="en-US" sz="2000" b="1" i="1" dirty="0">
                <a:latin typeface="Century Gothic" panose="020B0502020202020204" pitchFamily="34" charset="0"/>
              </a:rPr>
              <a:t>Presenter: Florence Kabinga, Chief Environmental Health Officer</a:t>
            </a:r>
          </a:p>
          <a:p>
            <a:pPr algn="ctr"/>
            <a:endParaRPr lang="en-US" sz="2000" b="1" dirty="0">
              <a:latin typeface="Century Gothic" panose="020B0502020202020204" pitchFamily="34" charset="0"/>
            </a:endParaRPr>
          </a:p>
          <a:p>
            <a:pPr algn="ctr"/>
            <a:endParaRPr lang="en-US" sz="2000" b="1" dirty="0">
              <a:latin typeface="Arial Narrow" panose="020B0606020202030204" pitchFamily="34" charset="0"/>
            </a:endParaRPr>
          </a:p>
          <a:p>
            <a:pPr algn="ctr"/>
            <a:endParaRPr lang="en-US" sz="2000" i="1" dirty="0">
              <a:latin typeface="Arial Narrow" panose="020B0606020202030204" pitchFamily="34" charset="0"/>
            </a:endParaRPr>
          </a:p>
        </p:txBody>
      </p:sp>
      <p:sp>
        <p:nvSpPr>
          <p:cNvPr id="4" name="Subtitle 4">
            <a:extLst>
              <a:ext uri="{FF2B5EF4-FFF2-40B4-BE49-F238E27FC236}">
                <a16:creationId xmlns:a16="http://schemas.microsoft.com/office/drawing/2014/main" id="{2AF28D28-23B9-431E-AF5D-A6F83E358A09}"/>
              </a:ext>
            </a:extLst>
          </p:cNvPr>
          <p:cNvSpPr txBox="1">
            <a:spLocks/>
          </p:cNvSpPr>
          <p:nvPr/>
        </p:nvSpPr>
        <p:spPr bwMode="auto">
          <a:xfrm>
            <a:off x="2314515" y="2051344"/>
            <a:ext cx="8316416" cy="103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lnSpcReduction="10000"/>
          </a:bodyPr>
          <a:lstStyle>
            <a:lvl1pPr marL="0" indent="0" algn="l" rtl="0" eaLnBrk="1" fontAlgn="base" hangingPunct="1">
              <a:spcBef>
                <a:spcPct val="20000"/>
              </a:spcBef>
              <a:spcAft>
                <a:spcPct val="0"/>
              </a:spcAft>
              <a:buFontTx/>
              <a:buNone/>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Zambia’s Journey Toward Universal WASH in Health Care Facilities</a:t>
            </a:r>
            <a:endParaRPr kumimoji="0" lang="en-US" sz="2800" b="1" i="0" u="none" strike="noStrike" kern="0" cap="none" spc="0" normalizeH="0" baseline="0" noProof="0" dirty="0">
              <a:ln>
                <a:noFill/>
              </a:ln>
              <a:solidFill>
                <a:prstClr val="black"/>
              </a:solidFill>
              <a:effectLst/>
              <a:uLnTx/>
              <a:uFillTx/>
              <a:latin typeface="Baskerville Old Face" panose="02020602080505020303" pitchFamily="18" charset="0"/>
              <a:ea typeface="+mn-ea"/>
              <a:cs typeface="+mn-cs"/>
            </a:endParaRPr>
          </a:p>
        </p:txBody>
      </p:sp>
      <p:pic>
        <p:nvPicPr>
          <p:cNvPr id="10" name="Content Placeholder 6">
            <a:extLst>
              <a:ext uri="{FF2B5EF4-FFF2-40B4-BE49-F238E27FC236}">
                <a16:creationId xmlns:a16="http://schemas.microsoft.com/office/drawing/2014/main" id="{4742F8F0-91FB-17EB-50AA-E9C2087B8D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051239" y="5431098"/>
            <a:ext cx="2302625" cy="148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BF3F92CE-4D6C-1ACF-7E80-8B75040040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0338" y="5460734"/>
            <a:ext cx="3130407" cy="1442922"/>
          </a:xfrm>
          <a:prstGeom prst="rect">
            <a:avLst/>
          </a:prstGeom>
        </p:spPr>
      </p:pic>
      <p:pic>
        <p:nvPicPr>
          <p:cNvPr id="12" name="Picture 11">
            <a:extLst>
              <a:ext uri="{FF2B5EF4-FFF2-40B4-BE49-F238E27FC236}">
                <a16:creationId xmlns:a16="http://schemas.microsoft.com/office/drawing/2014/main" id="{BA04B1D6-8A4D-E404-C654-899E05784A9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462909" y="5459140"/>
            <a:ext cx="2010038" cy="1386839"/>
          </a:xfrm>
          <a:prstGeom prst="rect">
            <a:avLst/>
          </a:prstGeom>
        </p:spPr>
      </p:pic>
      <p:pic>
        <p:nvPicPr>
          <p:cNvPr id="13" name="Picture 12">
            <a:extLst>
              <a:ext uri="{FF2B5EF4-FFF2-40B4-BE49-F238E27FC236}">
                <a16:creationId xmlns:a16="http://schemas.microsoft.com/office/drawing/2014/main" id="{B59DDB54-3745-E937-67E5-5C4F6BE74A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96450" y="5200707"/>
            <a:ext cx="2495550" cy="1657292"/>
          </a:xfrm>
          <a:prstGeom prst="rect">
            <a:avLst/>
          </a:prstGeom>
        </p:spPr>
      </p:pic>
    </p:spTree>
    <p:extLst>
      <p:ext uri="{BB962C8B-B14F-4D97-AF65-F5344CB8AC3E}">
        <p14:creationId xmlns:p14="http://schemas.microsoft.com/office/powerpoint/2010/main" val="3379282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317B01E-DB9D-05E9-EF8F-97A68148DE91}"/>
              </a:ext>
            </a:extLst>
          </p:cNvPr>
          <p:cNvCxnSpPr>
            <a:cxnSpLocks/>
            <a:endCxn id="109" idx="3"/>
          </p:cNvCxnSpPr>
          <p:nvPr/>
        </p:nvCxnSpPr>
        <p:spPr>
          <a:xfrm flipV="1">
            <a:off x="932031" y="561064"/>
            <a:ext cx="11001981" cy="50209"/>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25" name="Graphic 384">
            <a:extLst>
              <a:ext uri="{FF2B5EF4-FFF2-40B4-BE49-F238E27FC236}">
                <a16:creationId xmlns:a16="http://schemas.microsoft.com/office/drawing/2014/main" id="{0A5CD366-A2D8-D159-3B5E-29D6570F78A0}"/>
              </a:ext>
            </a:extLst>
          </p:cNvPr>
          <p:cNvSpPr/>
          <p:nvPr/>
        </p:nvSpPr>
        <p:spPr>
          <a:xfrm>
            <a:off x="3969391" y="737289"/>
            <a:ext cx="7889844" cy="2782264"/>
          </a:xfrm>
          <a:custGeom>
            <a:avLst/>
            <a:gdLst/>
            <a:ahLst/>
            <a:cxnLst/>
            <a:rect l="l" t="t" r="r" b="b"/>
            <a:pathLst>
              <a:path w="3177540" h="4392295">
                <a:moveTo>
                  <a:pt x="3176993" y="0"/>
                </a:moveTo>
                <a:lnTo>
                  <a:pt x="0" y="0"/>
                </a:lnTo>
                <a:lnTo>
                  <a:pt x="0" y="4392002"/>
                </a:lnTo>
                <a:lnTo>
                  <a:pt x="3176993" y="4392002"/>
                </a:lnTo>
                <a:lnTo>
                  <a:pt x="3176993" y="0"/>
                </a:lnTo>
                <a:close/>
              </a:path>
            </a:pathLst>
          </a:custGeom>
          <a:solidFill>
            <a:srgbClr val="D1EAF3"/>
          </a:solidFill>
        </p:spPr>
        <p:txBody>
          <a:bodyPr wrap="square" lIns="0" tIns="0" rIns="0" bIns="0" rtlCol="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box 363">
            <a:extLst>
              <a:ext uri="{FF2B5EF4-FFF2-40B4-BE49-F238E27FC236}">
                <a16:creationId xmlns:a16="http://schemas.microsoft.com/office/drawing/2014/main" id="{8C97CA9D-26D8-74C8-E39A-EE78D627870B}"/>
              </a:ext>
            </a:extLst>
          </p:cNvPr>
          <p:cNvSpPr txBox="1">
            <a:spLocks/>
          </p:cNvSpPr>
          <p:nvPr/>
        </p:nvSpPr>
        <p:spPr>
          <a:xfrm>
            <a:off x="4520464" y="899283"/>
            <a:ext cx="1889896" cy="1094092"/>
          </a:xfrm>
          <a:prstGeom prst="rect">
            <a:avLst/>
          </a:prstGeom>
          <a:solidFill>
            <a:srgbClr val="00B0F0"/>
          </a:solidFill>
        </p:spPr>
        <p:txBody>
          <a:bodyPr wrap="square" lIns="0" tIns="0" rIns="0" bIns="0" rtlCol="0">
            <a:noAutofit/>
          </a:bodyPr>
          <a:lstStyle/>
          <a:p>
            <a:pPr marL="83185" marR="0" lvl="0" indent="0" algn="ctr" defTabSz="914400" rtl="0" eaLnBrk="1" fontAlgn="auto" latinLnBrk="0" hangingPunct="1">
              <a:lnSpc>
                <a:spcPts val="299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p:txBody>
      </p:sp>
      <p:sp>
        <p:nvSpPr>
          <p:cNvPr id="39" name="Textbox 363">
            <a:extLst>
              <a:ext uri="{FF2B5EF4-FFF2-40B4-BE49-F238E27FC236}">
                <a16:creationId xmlns:a16="http://schemas.microsoft.com/office/drawing/2014/main" id="{1EE5624F-A4BA-00CE-2BBC-C5781547F937}"/>
              </a:ext>
            </a:extLst>
          </p:cNvPr>
          <p:cNvSpPr txBox="1">
            <a:spLocks/>
          </p:cNvSpPr>
          <p:nvPr/>
        </p:nvSpPr>
        <p:spPr>
          <a:xfrm>
            <a:off x="9756557" y="890929"/>
            <a:ext cx="1889895" cy="1094092"/>
          </a:xfrm>
          <a:prstGeom prst="rect">
            <a:avLst/>
          </a:prstGeom>
          <a:solidFill>
            <a:srgbClr val="7030A0"/>
          </a:solidFill>
        </p:spPr>
        <p:txBody>
          <a:bodyPr wrap="square" lIns="0" tIns="0" rIns="0" bIns="0" rtlCol="0">
            <a:noAutofit/>
          </a:bodyPr>
          <a:lstStyle/>
          <a:p>
            <a:pPr marL="83185" marR="0" lvl="0" indent="0" algn="l" defTabSz="914400" rtl="0" eaLnBrk="1" fontAlgn="auto" latinLnBrk="0" hangingPunct="1">
              <a:lnSpc>
                <a:spcPts val="299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endParaRPr>
          </a:p>
        </p:txBody>
      </p:sp>
      <p:sp>
        <p:nvSpPr>
          <p:cNvPr id="40" name="Textbox 363">
            <a:extLst>
              <a:ext uri="{FF2B5EF4-FFF2-40B4-BE49-F238E27FC236}">
                <a16:creationId xmlns:a16="http://schemas.microsoft.com/office/drawing/2014/main" id="{9E08E570-CE99-D374-5DF0-0C9DCE0DBFEB}"/>
              </a:ext>
            </a:extLst>
          </p:cNvPr>
          <p:cNvSpPr txBox="1">
            <a:spLocks/>
          </p:cNvSpPr>
          <p:nvPr/>
        </p:nvSpPr>
        <p:spPr>
          <a:xfrm>
            <a:off x="7294837" y="886696"/>
            <a:ext cx="1758493" cy="1094092"/>
          </a:xfrm>
          <a:prstGeom prst="rect">
            <a:avLst/>
          </a:prstGeom>
          <a:solidFill>
            <a:srgbClr val="00B050"/>
          </a:solidFill>
        </p:spPr>
        <p:txBody>
          <a:bodyPr wrap="square" lIns="0" tIns="0" rIns="0" bIns="0" rtlCol="0">
            <a:noAutofit/>
          </a:bodyPr>
          <a:lstStyle/>
          <a:p>
            <a:pPr marL="83185" marR="0" lvl="0" indent="0" algn="l" defTabSz="914400" rtl="0" eaLnBrk="1" fontAlgn="auto" latinLnBrk="0" hangingPunct="1">
              <a:lnSpc>
                <a:spcPts val="299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endParaRPr>
          </a:p>
        </p:txBody>
      </p:sp>
      <p:sp>
        <p:nvSpPr>
          <p:cNvPr id="41" name="Textbox 363">
            <a:extLst>
              <a:ext uri="{FF2B5EF4-FFF2-40B4-BE49-F238E27FC236}">
                <a16:creationId xmlns:a16="http://schemas.microsoft.com/office/drawing/2014/main" id="{57AA0DC1-C4E6-A057-6A37-092C6CAB01C3}"/>
              </a:ext>
            </a:extLst>
          </p:cNvPr>
          <p:cNvSpPr txBox="1">
            <a:spLocks/>
          </p:cNvSpPr>
          <p:nvPr/>
        </p:nvSpPr>
        <p:spPr>
          <a:xfrm>
            <a:off x="4520465" y="2253806"/>
            <a:ext cx="1889895" cy="1094091"/>
          </a:xfrm>
          <a:prstGeom prst="rect">
            <a:avLst/>
          </a:prstGeom>
          <a:solidFill>
            <a:srgbClr val="BC3646"/>
          </a:solidFill>
        </p:spPr>
        <p:txBody>
          <a:bodyPr wrap="square" lIns="0" tIns="0" rIns="0" bIns="0" rtlCol="0">
            <a:noAutofit/>
          </a:bodyPr>
          <a:lstStyle/>
          <a:p>
            <a:pPr marL="83185" marR="0" lvl="0" indent="0" algn="l" defTabSz="914400" rtl="0" eaLnBrk="1" fontAlgn="auto" latinLnBrk="0" hangingPunct="1">
              <a:lnSpc>
                <a:spcPts val="299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endParaRPr>
          </a:p>
        </p:txBody>
      </p:sp>
      <p:sp>
        <p:nvSpPr>
          <p:cNvPr id="42" name="Textbox 363">
            <a:extLst>
              <a:ext uri="{FF2B5EF4-FFF2-40B4-BE49-F238E27FC236}">
                <a16:creationId xmlns:a16="http://schemas.microsoft.com/office/drawing/2014/main" id="{2F183BA6-EFE2-3AF2-E1E7-135AB56E6511}"/>
              </a:ext>
            </a:extLst>
          </p:cNvPr>
          <p:cNvSpPr txBox="1">
            <a:spLocks/>
          </p:cNvSpPr>
          <p:nvPr/>
        </p:nvSpPr>
        <p:spPr>
          <a:xfrm>
            <a:off x="7294837" y="2256074"/>
            <a:ext cx="1758493" cy="1091466"/>
          </a:xfrm>
          <a:prstGeom prst="rect">
            <a:avLst/>
          </a:prstGeom>
          <a:solidFill>
            <a:srgbClr val="F3829F"/>
          </a:solidFill>
        </p:spPr>
        <p:txBody>
          <a:bodyPr wrap="square" lIns="0" tIns="0" rIns="0" bIns="0" rtlCol="0">
            <a:noAutofit/>
          </a:bodyPr>
          <a:lstStyle/>
          <a:p>
            <a:pPr marL="83185" marR="0" lvl="0" indent="0" algn="ctr" defTabSz="914400" rtl="0" eaLnBrk="1" fontAlgn="auto" latinLnBrk="0" hangingPunct="1">
              <a:lnSpc>
                <a:spcPts val="299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endParaRPr>
          </a:p>
        </p:txBody>
      </p:sp>
      <p:sp>
        <p:nvSpPr>
          <p:cNvPr id="43" name="Textbox 363">
            <a:extLst>
              <a:ext uri="{FF2B5EF4-FFF2-40B4-BE49-F238E27FC236}">
                <a16:creationId xmlns:a16="http://schemas.microsoft.com/office/drawing/2014/main" id="{F805E704-8A78-B11A-1870-276700FA3D0E}"/>
              </a:ext>
            </a:extLst>
          </p:cNvPr>
          <p:cNvSpPr txBox="1">
            <a:spLocks/>
          </p:cNvSpPr>
          <p:nvPr/>
        </p:nvSpPr>
        <p:spPr>
          <a:xfrm>
            <a:off x="9756557" y="2258356"/>
            <a:ext cx="1843124" cy="1089183"/>
          </a:xfrm>
          <a:prstGeom prst="rect">
            <a:avLst/>
          </a:prstGeom>
          <a:solidFill>
            <a:srgbClr val="E6AF00"/>
          </a:solidFill>
        </p:spPr>
        <p:txBody>
          <a:bodyPr wrap="square" lIns="0" tIns="0" rIns="0" bIns="0" rtlCol="0">
            <a:noAutofit/>
          </a:bodyPr>
          <a:lstStyle/>
          <a:p>
            <a:pPr marL="83185" marR="0" lvl="0" indent="0" algn="l" defTabSz="914400" rtl="0" eaLnBrk="1" fontAlgn="auto" latinLnBrk="0" hangingPunct="1">
              <a:lnSpc>
                <a:spcPts val="299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endParaRPr>
          </a:p>
        </p:txBody>
      </p:sp>
      <p:sp>
        <p:nvSpPr>
          <p:cNvPr id="45" name="TextBox 44">
            <a:extLst>
              <a:ext uri="{FF2B5EF4-FFF2-40B4-BE49-F238E27FC236}">
                <a16:creationId xmlns:a16="http://schemas.microsoft.com/office/drawing/2014/main" id="{35C6AAF8-E57D-3495-99F9-68B9D4A2924E}"/>
              </a:ext>
            </a:extLst>
          </p:cNvPr>
          <p:cNvSpPr txBox="1"/>
          <p:nvPr/>
        </p:nvSpPr>
        <p:spPr>
          <a:xfrm>
            <a:off x="1307120" y="1261559"/>
            <a:ext cx="230426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0" normalizeH="0" baseline="0" noProof="0" dirty="0">
                <a:ln>
                  <a:noFill/>
                </a:ln>
                <a:solidFill>
                  <a:srgbClr val="272F6D"/>
                </a:solidFill>
                <a:effectLst/>
                <a:uLnTx/>
                <a:uFillTx/>
                <a:latin typeface="Arial Black" panose="020B0A04020102020204" pitchFamily="34" charset="0"/>
                <a:ea typeface="Microsoft Sans Serif" panose="020B0604020202020204" pitchFamily="34" charset="0"/>
                <a:cs typeface="Microsoft Sans Serif" panose="020B0604020202020204" pitchFamily="34" charset="0"/>
              </a:rPr>
              <a:t>CURRENT </a:t>
            </a:r>
            <a:r>
              <a:rPr kumimoji="0" lang="en-US" sz="1800" b="0" i="0" u="none" strike="noStrike" kern="1200" cap="none" spc="-20" normalizeH="0" baseline="0" noProof="0" dirty="0">
                <a:ln>
                  <a:noFill/>
                </a:ln>
                <a:solidFill>
                  <a:srgbClr val="272F6D"/>
                </a:solidFill>
                <a:effectLst/>
                <a:uLnTx/>
                <a:uFillTx/>
                <a:latin typeface="Arial Black" panose="020B0A04020102020204" pitchFamily="34" charset="0"/>
                <a:ea typeface="Microsoft Sans Serif" panose="020B0604020202020204" pitchFamily="34" charset="0"/>
                <a:cs typeface="Microsoft Sans Serif" panose="020B0604020202020204" pitchFamily="34" charset="0"/>
              </a:rPr>
              <a:t>STATUS</a:t>
            </a:r>
            <a:r>
              <a:rPr kumimoji="0" lang="en-US" sz="1800" b="0" i="0" u="none" strike="noStrike" kern="1200" cap="none" spc="-115" normalizeH="0" baseline="0" noProof="0" dirty="0">
                <a:ln>
                  <a:noFill/>
                </a:ln>
                <a:solidFill>
                  <a:srgbClr val="272F6D"/>
                </a:solidFill>
                <a:effectLst/>
                <a:uLnTx/>
                <a:uFillTx/>
                <a:latin typeface="Arial Black" panose="020B0A04020102020204" pitchFamily="34" charset="0"/>
                <a:ea typeface="Microsoft Sans Serif" panose="020B0604020202020204" pitchFamily="34" charset="0"/>
                <a:cs typeface="Microsoft Sans Serif" panose="020B0604020202020204" pitchFamily="34" charset="0"/>
              </a:rPr>
              <a:t> </a:t>
            </a:r>
            <a:r>
              <a:rPr kumimoji="0" lang="en-US" sz="1800" b="0" i="0" u="none" strike="noStrike" kern="1200" cap="none" spc="-20" normalizeH="0" baseline="0" noProof="0" dirty="0">
                <a:ln>
                  <a:noFill/>
                </a:ln>
                <a:solidFill>
                  <a:srgbClr val="272F6D"/>
                </a:solidFill>
                <a:effectLst/>
                <a:uLnTx/>
                <a:uFillTx/>
                <a:latin typeface="Arial Black" panose="020B0A04020102020204" pitchFamily="34" charset="0"/>
                <a:ea typeface="Microsoft Sans Serif" panose="020B0604020202020204" pitchFamily="34" charset="0"/>
                <a:cs typeface="Microsoft Sans Serif" panose="020B0604020202020204" pitchFamily="34" charset="0"/>
              </a:rPr>
              <a:t>IN</a:t>
            </a:r>
            <a:r>
              <a:rPr kumimoji="0" lang="en-US" sz="1800" b="0" i="0" u="none" strike="noStrike" kern="1200" cap="none" spc="-110" normalizeH="0" baseline="0" noProof="0" dirty="0">
                <a:ln>
                  <a:noFill/>
                </a:ln>
                <a:solidFill>
                  <a:srgbClr val="272F6D"/>
                </a:solidFill>
                <a:effectLst/>
                <a:uLnTx/>
                <a:uFillTx/>
                <a:latin typeface="Arial Black" panose="020B0A04020102020204" pitchFamily="34" charset="0"/>
                <a:ea typeface="Microsoft Sans Serif" panose="020B0604020202020204" pitchFamily="34" charset="0"/>
                <a:cs typeface="Microsoft Sans Serif" panose="020B0604020202020204" pitchFamily="34" charset="0"/>
              </a:rPr>
              <a:t> </a:t>
            </a:r>
            <a:r>
              <a:rPr kumimoji="0" lang="en-US" sz="1800" b="0" i="0" u="none" strike="noStrike" kern="1200" cap="none" spc="-20" normalizeH="0" baseline="0" noProof="0" dirty="0">
                <a:ln>
                  <a:noFill/>
                </a:ln>
                <a:solidFill>
                  <a:srgbClr val="272F6D"/>
                </a:solidFill>
                <a:effectLst/>
                <a:uLnTx/>
                <a:uFillTx/>
                <a:latin typeface="Arial Black" panose="020B0A04020102020204" pitchFamily="34" charset="0"/>
                <a:ea typeface="Microsoft Sans Serif" panose="020B0604020202020204" pitchFamily="34" charset="0"/>
                <a:cs typeface="Microsoft Sans Serif" panose="020B0604020202020204" pitchFamily="34" charset="0"/>
              </a:rPr>
              <a:t> ZAMBIA </a:t>
            </a:r>
            <a:r>
              <a:rPr kumimoji="0" lang="en-US" sz="1800" b="0" i="0" u="none" strike="noStrike" kern="1200" cap="none" spc="-10" normalizeH="0" baseline="0" noProof="0" dirty="0">
                <a:ln>
                  <a:noFill/>
                </a:ln>
                <a:solidFill>
                  <a:srgbClr val="272F6D"/>
                </a:solidFill>
                <a:effectLst/>
                <a:uLnTx/>
                <a:uFillTx/>
                <a:latin typeface="Arial Black" panose="020B0A04020102020204" pitchFamily="34" charset="0"/>
                <a:ea typeface="Microsoft Sans Serif" panose="020B0604020202020204" pitchFamily="34" charset="0"/>
                <a:cs typeface="Microsoft Sans Serif" panose="020B0604020202020204" pitchFamily="34" charset="0"/>
              </a:rPr>
              <a:t>(2025)*</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TextBox 46">
            <a:extLst>
              <a:ext uri="{FF2B5EF4-FFF2-40B4-BE49-F238E27FC236}">
                <a16:creationId xmlns:a16="http://schemas.microsoft.com/office/drawing/2014/main" id="{08B52425-76A9-C0CF-3DFA-E84782E2CD87}"/>
              </a:ext>
            </a:extLst>
          </p:cNvPr>
          <p:cNvSpPr txBox="1"/>
          <p:nvPr/>
        </p:nvSpPr>
        <p:spPr>
          <a:xfrm>
            <a:off x="361985" y="2149634"/>
            <a:ext cx="3191488" cy="748410"/>
          </a:xfrm>
          <a:prstGeom prst="rect">
            <a:avLst/>
          </a:prstGeom>
          <a:noFill/>
        </p:spPr>
        <p:txBody>
          <a:bodyPr wrap="square">
            <a:spAutoFit/>
          </a:bodyPr>
          <a:lstStyle/>
          <a:p>
            <a:pPr marL="935355" marR="0" lvl="0" indent="0" algn="l" defTabSz="914400" rtl="0" eaLnBrk="1" fontAlgn="auto" latinLnBrk="0" hangingPunct="1">
              <a:lnSpc>
                <a:spcPct val="102000"/>
              </a:lnSpc>
              <a:spcBef>
                <a:spcPts val="0"/>
              </a:spcBef>
              <a:spcAft>
                <a:spcPts val="0"/>
              </a:spcAft>
              <a:buClrTx/>
              <a:buSzTx/>
              <a:buFontTx/>
              <a:buNone/>
              <a:tabLst/>
              <a:defRPr/>
            </a:pPr>
            <a:r>
              <a:rPr kumimoji="0" lang="en-US" sz="800" b="0" i="1" u="none" strike="noStrike" kern="1200" cap="none" spc="-1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*These data sets</a:t>
            </a:r>
            <a:r>
              <a:rPr kumimoji="0" lang="en-US" sz="800" b="0" i="1" u="none" strike="noStrike" kern="1200" cap="none" spc="-5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 </a:t>
            </a:r>
            <a:r>
              <a:rPr kumimoji="0" lang="en-US" sz="800" b="0" i="1" u="none" strike="noStrike" kern="1200" cap="none" spc="-1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are</a:t>
            </a:r>
            <a:r>
              <a:rPr kumimoji="0" lang="en-US" sz="800" b="0" i="1" u="none" strike="noStrike" kern="1200" cap="none" spc="-5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 </a:t>
            </a:r>
            <a:r>
              <a:rPr kumimoji="0" lang="en-US" sz="800" b="0" i="1" u="none" strike="noStrike" kern="1200" cap="none" spc="-1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based</a:t>
            </a:r>
            <a:r>
              <a:rPr kumimoji="0" lang="en-US" sz="800" b="0" i="1" u="none" strike="noStrike" kern="1200" cap="none" spc="-5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 </a:t>
            </a:r>
            <a:r>
              <a:rPr kumimoji="0" lang="en-US" sz="800" b="0" i="1" u="none" strike="noStrike" kern="1200" cap="none" spc="-1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on</a:t>
            </a:r>
            <a:r>
              <a:rPr kumimoji="0" lang="en-US" sz="800" b="0" i="1" u="none" strike="noStrike" kern="1200" cap="none" spc="-5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 </a:t>
            </a:r>
            <a:r>
              <a:rPr kumimoji="0" lang="en-US" sz="800" b="0" i="1" u="none" strike="noStrike" kern="1200" cap="none" spc="-1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the</a:t>
            </a:r>
            <a:r>
              <a:rPr kumimoji="0" lang="en-US" sz="800" b="0" i="1" u="none" strike="noStrike" kern="1200" cap="none" spc="-5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 </a:t>
            </a:r>
            <a:r>
              <a:rPr kumimoji="0" lang="en-US" sz="800" b="0" i="1" u="none" strike="noStrike" kern="1200" cap="none" spc="-1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validated data estimates</a:t>
            </a:r>
            <a:r>
              <a:rPr kumimoji="0" lang="en-US" sz="800" b="0" i="1" u="none" strike="noStrike" kern="1200" cap="none" spc="-5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 </a:t>
            </a:r>
            <a:r>
              <a:rPr kumimoji="0" lang="en-US" sz="800" b="0" i="1" u="none" strike="noStrike" kern="1200" cap="none" spc="-1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from</a:t>
            </a:r>
            <a:r>
              <a:rPr kumimoji="0" lang="en-US" sz="800" b="0" i="1" u="none" strike="noStrike" kern="1200" cap="none" spc="-5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 </a:t>
            </a:r>
            <a:r>
              <a:rPr kumimoji="0" lang="en-US" sz="800" b="0" i="1" u="none" strike="noStrike" kern="1200" cap="none" spc="-1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the</a:t>
            </a:r>
            <a:r>
              <a:rPr kumimoji="0" lang="en-US" sz="800" b="0" i="1" u="none" strike="noStrike" kern="1200" cap="none" spc="-5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 </a:t>
            </a:r>
            <a:r>
              <a:rPr kumimoji="0" lang="en-US" sz="800" b="0" i="1" u="none" strike="noStrike" kern="1200" cap="none" spc="-1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MoH/UNICEF National WASH in HCFs National Workshop held in Kabwe in May 2025 with partners.</a:t>
            </a:r>
            <a:endParaRPr kumimoji="0" lang="en-US" sz="32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rebuchet MS" panose="020B0603020202020204" pitchFamily="34" charset="0"/>
                <a:ea typeface="Microsoft Sans Serif" panose="020B0604020202020204" pitchFamily="34" charset="0"/>
                <a:cs typeface="+mn-cs"/>
              </a:rPr>
              <a:t> </a:t>
            </a:r>
            <a:endParaRPr kumimoji="0" lang="en-US" sz="32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p:txBody>
      </p:sp>
      <p:sp>
        <p:nvSpPr>
          <p:cNvPr id="109" name="TextBox 108">
            <a:extLst>
              <a:ext uri="{FF2B5EF4-FFF2-40B4-BE49-F238E27FC236}">
                <a16:creationId xmlns:a16="http://schemas.microsoft.com/office/drawing/2014/main" id="{4D09A6A4-3760-BD93-52F3-097AC73D7084}"/>
              </a:ext>
            </a:extLst>
          </p:cNvPr>
          <p:cNvSpPr txBox="1"/>
          <p:nvPr/>
        </p:nvSpPr>
        <p:spPr>
          <a:xfrm>
            <a:off x="991224" y="-8323"/>
            <a:ext cx="10942788" cy="1138773"/>
          </a:xfrm>
          <a:prstGeom prst="rect">
            <a:avLst/>
          </a:prstGeom>
          <a:noFill/>
        </p:spPr>
        <p:txBody>
          <a:bodyPr wrap="square">
            <a:spAutoFit/>
          </a:bodyPr>
          <a:lstStyle/>
          <a:p>
            <a:pPr marL="913130" marR="0" lvl="0" indent="0" algn="l" defTabSz="914400" rtl="0" eaLnBrk="1" fontAlgn="auto" latinLnBrk="0" hangingPunct="1">
              <a:lnSpc>
                <a:spcPct val="100000"/>
              </a:lnSpc>
              <a:spcBef>
                <a:spcPts val="430"/>
              </a:spcBef>
              <a:spcAft>
                <a:spcPts val="0"/>
              </a:spcAft>
              <a:buClrTx/>
              <a:buSzTx/>
              <a:buFontTx/>
              <a:buNone/>
              <a:tabLst>
                <a:tab pos="5886450" algn="l"/>
              </a:tabLst>
              <a:defRPr/>
            </a:pPr>
            <a:r>
              <a:rPr kumimoji="0" lang="en-US" sz="3600" b="1" i="0" u="none" strike="noStrike" kern="1200" cap="none" spc="-180" normalizeH="0" baseline="0" noProof="0" dirty="0">
                <a:ln>
                  <a:noFill/>
                </a:ln>
                <a:solidFill>
                  <a:srgbClr val="272F6D"/>
                </a:solidFill>
                <a:effectLst/>
                <a:uLnTx/>
                <a:uFillTx/>
                <a:latin typeface="Bookman Old Style" panose="02050604050505020204" pitchFamily="18" charset="0"/>
                <a:ea typeface="Microsoft Sans Serif" panose="020B0604020202020204" pitchFamily="34" charset="0"/>
                <a:cs typeface="+mn-cs"/>
              </a:rPr>
              <a:t>ZAMBIA’s WASH IN HCFs – 2025 SNAPSHOT</a:t>
            </a:r>
            <a:r>
              <a:rPr kumimoji="0" lang="en-US" sz="3200" b="0" i="0" u="none" strike="noStrike" kern="1200" cap="none" spc="0" normalizeH="0" baseline="0" noProof="0" dirty="0">
                <a:ln>
                  <a:noFill/>
                </a:ln>
                <a:solidFill>
                  <a:srgbClr val="272F6D"/>
                </a:solidFill>
                <a:effectLst/>
                <a:uLnTx/>
                <a:uFillTx/>
                <a:latin typeface="Arial Black" panose="020B0A04020102020204" pitchFamily="34" charset="0"/>
                <a:ea typeface="Microsoft Sans Serif" panose="020B0604020202020204" pitchFamily="34" charset="0"/>
                <a:cs typeface="+mn-cs"/>
              </a:rPr>
              <a:t>	</a:t>
            </a:r>
            <a:endPar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p:txBody>
      </p:sp>
      <p:pic>
        <p:nvPicPr>
          <p:cNvPr id="121" name="Picture 120">
            <a:extLst>
              <a:ext uri="{FF2B5EF4-FFF2-40B4-BE49-F238E27FC236}">
                <a16:creationId xmlns:a16="http://schemas.microsoft.com/office/drawing/2014/main" id="{8C1E2F72-C687-DD13-4E36-AC70E20D5E6D}"/>
              </a:ext>
            </a:extLst>
          </p:cNvPr>
          <p:cNvPicPr>
            <a:picLocks noChangeAspect="1"/>
          </p:cNvPicPr>
          <p:nvPr/>
        </p:nvPicPr>
        <p:blipFill>
          <a:blip r:embed="rId3"/>
          <a:stretch>
            <a:fillRect/>
          </a:stretch>
        </p:blipFill>
        <p:spPr>
          <a:xfrm>
            <a:off x="-34233" y="-22766"/>
            <a:ext cx="878367" cy="6880766"/>
          </a:xfrm>
          <a:prstGeom prst="rect">
            <a:avLst/>
          </a:prstGeom>
        </p:spPr>
      </p:pic>
      <p:sp>
        <p:nvSpPr>
          <p:cNvPr id="126" name="TextBox 125">
            <a:extLst>
              <a:ext uri="{FF2B5EF4-FFF2-40B4-BE49-F238E27FC236}">
                <a16:creationId xmlns:a16="http://schemas.microsoft.com/office/drawing/2014/main" id="{CA650C9B-F84A-453C-3C8C-AD0D54E19BAF}"/>
              </a:ext>
            </a:extLst>
          </p:cNvPr>
          <p:cNvSpPr txBox="1"/>
          <p:nvPr/>
        </p:nvSpPr>
        <p:spPr>
          <a:xfrm>
            <a:off x="4688923" y="993575"/>
            <a:ext cx="1551445" cy="1000274"/>
          </a:xfrm>
          <a:prstGeom prst="rect">
            <a:avLst/>
          </a:prstGeom>
          <a:noFill/>
        </p:spPr>
        <p:txBody>
          <a:bodyPr wrap="square">
            <a:spAutoFit/>
          </a:bodyPr>
          <a:lstStyle/>
          <a:p>
            <a:pPr marL="83185" marR="0" lvl="0" indent="0" algn="ctr" defTabSz="914400" rtl="0" eaLnBrk="1" fontAlgn="auto" latinLnBrk="0" hangingPunct="1">
              <a:lnSpc>
                <a:spcPts val="2990"/>
              </a:lnSpc>
              <a:spcBef>
                <a:spcPts val="0"/>
              </a:spcBef>
              <a:spcAft>
                <a:spcPts val="0"/>
              </a:spcAft>
              <a:buClrTx/>
              <a:buSzTx/>
              <a:buFontTx/>
              <a:buNone/>
              <a:tabLst/>
              <a:defRPr/>
            </a:pPr>
            <a:r>
              <a:rPr kumimoji="0" lang="en-US" sz="3200" b="0" i="0" u="none" strike="noStrike" kern="1200" cap="none" spc="-25"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72%</a:t>
            </a:r>
            <a:endParaRPr kumimoji="0" lang="en-US" sz="32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a:p>
            <a:pPr marL="83185"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of health care facilities have basic water services</a:t>
            </a:r>
            <a:endParaRPr kumimoji="0" lang="en-US" sz="10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p:txBody>
      </p:sp>
      <p:sp>
        <p:nvSpPr>
          <p:cNvPr id="128" name="TextBox 127">
            <a:extLst>
              <a:ext uri="{FF2B5EF4-FFF2-40B4-BE49-F238E27FC236}">
                <a16:creationId xmlns:a16="http://schemas.microsoft.com/office/drawing/2014/main" id="{53A65414-D060-69EB-191B-A7A510EF2664}"/>
              </a:ext>
            </a:extLst>
          </p:cNvPr>
          <p:cNvSpPr txBox="1"/>
          <p:nvPr/>
        </p:nvSpPr>
        <p:spPr>
          <a:xfrm>
            <a:off x="9811450" y="919273"/>
            <a:ext cx="1657373" cy="1001364"/>
          </a:xfrm>
          <a:prstGeom prst="rect">
            <a:avLst/>
          </a:prstGeom>
          <a:noFill/>
        </p:spPr>
        <p:txBody>
          <a:bodyPr wrap="square">
            <a:spAutoFit/>
          </a:bodyPr>
          <a:lstStyle/>
          <a:p>
            <a:pPr marL="83185" marR="0" lvl="0" indent="0" algn="ctr" defTabSz="914400" rtl="0" eaLnBrk="1" fontAlgn="auto" latinLnBrk="0" hangingPunct="1">
              <a:lnSpc>
                <a:spcPts val="2990"/>
              </a:lnSpc>
              <a:spcBef>
                <a:spcPts val="0"/>
              </a:spcBef>
              <a:spcAft>
                <a:spcPts val="0"/>
              </a:spcAft>
              <a:buClrTx/>
              <a:buSzTx/>
              <a:buFontTx/>
              <a:buNone/>
              <a:tabLst/>
              <a:defRPr/>
            </a:pPr>
            <a:r>
              <a:rPr kumimoji="0" lang="en-US" sz="3200" b="0" i="0" u="none" strike="noStrike" kern="1200" cap="none" spc="-25"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19%</a:t>
            </a:r>
          </a:p>
          <a:p>
            <a:pPr marL="83185"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of health care facilities have hand hygiene services at points of care</a:t>
            </a:r>
          </a:p>
        </p:txBody>
      </p:sp>
      <p:sp>
        <p:nvSpPr>
          <p:cNvPr id="130" name="TextBox 129">
            <a:extLst>
              <a:ext uri="{FF2B5EF4-FFF2-40B4-BE49-F238E27FC236}">
                <a16:creationId xmlns:a16="http://schemas.microsoft.com/office/drawing/2014/main" id="{186EB557-F5AE-FA00-CD00-F675893ABE5E}"/>
              </a:ext>
            </a:extLst>
          </p:cNvPr>
          <p:cNvSpPr txBox="1"/>
          <p:nvPr/>
        </p:nvSpPr>
        <p:spPr>
          <a:xfrm>
            <a:off x="7352749" y="979424"/>
            <a:ext cx="1469020" cy="1001364"/>
          </a:xfrm>
          <a:prstGeom prst="rect">
            <a:avLst/>
          </a:prstGeom>
          <a:noFill/>
        </p:spPr>
        <p:txBody>
          <a:bodyPr wrap="square">
            <a:spAutoFit/>
          </a:bodyPr>
          <a:lstStyle/>
          <a:p>
            <a:pPr marL="83185" marR="0" lvl="0" indent="0" algn="ctr" defTabSz="914400" rtl="0" eaLnBrk="1" fontAlgn="auto" latinLnBrk="0" hangingPunct="1">
              <a:lnSpc>
                <a:spcPts val="2990"/>
              </a:lnSpc>
              <a:spcBef>
                <a:spcPts val="0"/>
              </a:spcBef>
              <a:spcAft>
                <a:spcPts val="0"/>
              </a:spcAft>
              <a:buClrTx/>
              <a:buSzTx/>
              <a:buFontTx/>
              <a:buNone/>
              <a:tabLst/>
              <a:defRPr/>
            </a:pPr>
            <a:r>
              <a:rPr kumimoji="0" lang="en-US" sz="3200" b="0" i="0" u="none" strike="noStrike" kern="1200" cap="none" spc="-25"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39%</a:t>
            </a:r>
          </a:p>
          <a:p>
            <a:pPr marL="83185"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of health care facilities have basic sanitation services</a:t>
            </a:r>
          </a:p>
        </p:txBody>
      </p:sp>
      <p:pic>
        <p:nvPicPr>
          <p:cNvPr id="132" name="Google Shape;177;p1">
            <a:extLst>
              <a:ext uri="{FF2B5EF4-FFF2-40B4-BE49-F238E27FC236}">
                <a16:creationId xmlns:a16="http://schemas.microsoft.com/office/drawing/2014/main" id="{6B06F681-CEB8-F0A3-2494-BB76FBF16F85}"/>
              </a:ext>
            </a:extLst>
          </p:cNvPr>
          <p:cNvPicPr preferRelativeResize="0"/>
          <p:nvPr/>
        </p:nvPicPr>
        <p:blipFill rotWithShape="1">
          <a:blip r:embed="rId4">
            <a:alphaModFix/>
            <a:extLst>
              <a:ext uri="{BEBA8EAE-BF5A-486C-A8C5-ECC9F3942E4B}">
                <a14:imgProps xmlns:a14="http://schemas.microsoft.com/office/drawing/2010/main">
                  <a14:imgLayer r:embed="rId5">
                    <a14:imgEffect>
                      <a14:artisticPlasticWrap/>
                    </a14:imgEffect>
                  </a14:imgLayer>
                </a14:imgProps>
              </a:ext>
            </a:extLst>
          </a:blip>
          <a:srcRect/>
          <a:stretch/>
        </p:blipFill>
        <p:spPr>
          <a:xfrm>
            <a:off x="4059541" y="1050584"/>
            <a:ext cx="426466" cy="654382"/>
          </a:xfrm>
          <a:prstGeom prst="rect">
            <a:avLst/>
          </a:prstGeom>
          <a:noFill/>
          <a:ln>
            <a:noFill/>
          </a:ln>
        </p:spPr>
      </p:pic>
      <p:pic>
        <p:nvPicPr>
          <p:cNvPr id="134" name="Google Shape;178;p1">
            <a:extLst>
              <a:ext uri="{FF2B5EF4-FFF2-40B4-BE49-F238E27FC236}">
                <a16:creationId xmlns:a16="http://schemas.microsoft.com/office/drawing/2014/main" id="{89B1910F-79E8-B3D6-D1BD-254E6082B30C}"/>
              </a:ext>
            </a:extLst>
          </p:cNvPr>
          <p:cNvPicPr preferRelativeResize="0"/>
          <p:nvPr/>
        </p:nvPicPr>
        <p:blipFill rotWithShape="1">
          <a:blip r:embed="rId6">
            <a:alphaModFix/>
            <a:extLst>
              <a:ext uri="{BEBA8EAE-BF5A-486C-A8C5-ECC9F3942E4B}">
                <a14:imgProps xmlns:a14="http://schemas.microsoft.com/office/drawing/2010/main">
                  <a14:imgLayer r:embed="rId7">
                    <a14:imgEffect>
                      <a14:artisticPlasticWrap/>
                    </a14:imgEffect>
                  </a14:imgLayer>
                </a14:imgProps>
              </a:ext>
            </a:extLst>
          </a:blip>
          <a:srcRect/>
          <a:stretch/>
        </p:blipFill>
        <p:spPr>
          <a:xfrm>
            <a:off x="6766423" y="1061394"/>
            <a:ext cx="493958" cy="579292"/>
          </a:xfrm>
          <a:prstGeom prst="rect">
            <a:avLst/>
          </a:prstGeom>
          <a:noFill/>
          <a:ln>
            <a:noFill/>
          </a:ln>
        </p:spPr>
      </p:pic>
      <p:pic>
        <p:nvPicPr>
          <p:cNvPr id="135" name="Google Shape;179;p1">
            <a:extLst>
              <a:ext uri="{FF2B5EF4-FFF2-40B4-BE49-F238E27FC236}">
                <a16:creationId xmlns:a16="http://schemas.microsoft.com/office/drawing/2014/main" id="{A646EBAF-09C4-6405-7FE3-290FE5044676}"/>
              </a:ext>
            </a:extLst>
          </p:cNvPr>
          <p:cNvPicPr preferRelativeResize="0"/>
          <p:nvPr/>
        </p:nvPicPr>
        <p:blipFill rotWithShape="1">
          <a:blip r:embed="rId8">
            <a:alphaModFix/>
            <a:extLst>
              <a:ext uri="{BEBA8EAE-BF5A-486C-A8C5-ECC9F3942E4B}">
                <a14:imgProps xmlns:a14="http://schemas.microsoft.com/office/drawing/2010/main">
                  <a14:imgLayer r:embed="rId9">
                    <a14:imgEffect>
                      <a14:artisticPlasticWrap/>
                    </a14:imgEffect>
                  </a14:imgLayer>
                </a14:imgProps>
              </a:ext>
            </a:extLst>
          </a:blip>
          <a:srcRect/>
          <a:stretch/>
        </p:blipFill>
        <p:spPr>
          <a:xfrm>
            <a:off x="9311183" y="1047278"/>
            <a:ext cx="413649" cy="636216"/>
          </a:xfrm>
          <a:prstGeom prst="rect">
            <a:avLst/>
          </a:prstGeom>
          <a:noFill/>
          <a:ln>
            <a:noFill/>
          </a:ln>
        </p:spPr>
      </p:pic>
      <p:sp>
        <p:nvSpPr>
          <p:cNvPr id="137" name="TextBox 136">
            <a:extLst>
              <a:ext uri="{FF2B5EF4-FFF2-40B4-BE49-F238E27FC236}">
                <a16:creationId xmlns:a16="http://schemas.microsoft.com/office/drawing/2014/main" id="{6E2C867E-F7F2-89F0-80DD-1004FC09BD74}"/>
              </a:ext>
            </a:extLst>
          </p:cNvPr>
          <p:cNvSpPr txBox="1"/>
          <p:nvPr/>
        </p:nvSpPr>
        <p:spPr>
          <a:xfrm>
            <a:off x="4414326" y="2326394"/>
            <a:ext cx="2010670" cy="948914"/>
          </a:xfrm>
          <a:prstGeom prst="rect">
            <a:avLst/>
          </a:prstGeom>
          <a:noFill/>
        </p:spPr>
        <p:txBody>
          <a:bodyPr wrap="square">
            <a:spAutoFit/>
          </a:bodyPr>
          <a:lstStyle/>
          <a:p>
            <a:pPr marL="83185" marR="0" lvl="0" indent="0" algn="ctr" defTabSz="914400" rtl="0" eaLnBrk="1" fontAlgn="auto" latinLnBrk="0" hangingPunct="1">
              <a:lnSpc>
                <a:spcPts val="2990"/>
              </a:lnSpc>
              <a:spcBef>
                <a:spcPts val="0"/>
              </a:spcBef>
              <a:spcAft>
                <a:spcPts val="0"/>
              </a:spcAft>
              <a:buClrTx/>
              <a:buSzTx/>
              <a:buFontTx/>
              <a:buNone/>
              <a:tabLst/>
              <a:defRPr/>
            </a:pPr>
            <a:r>
              <a:rPr kumimoji="0" lang="en-US" sz="2800" b="0" i="0" u="none" strike="noStrike" kern="1200" cap="none" spc="-25"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42%</a:t>
            </a:r>
          </a:p>
          <a:p>
            <a:pPr marL="83185"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of health care facilities have basic health care waste management services</a:t>
            </a:r>
          </a:p>
        </p:txBody>
      </p:sp>
      <p:sp>
        <p:nvSpPr>
          <p:cNvPr id="139" name="TextBox 138">
            <a:extLst>
              <a:ext uri="{FF2B5EF4-FFF2-40B4-BE49-F238E27FC236}">
                <a16:creationId xmlns:a16="http://schemas.microsoft.com/office/drawing/2014/main" id="{9EF2C124-766A-E16B-906E-718CA022851D}"/>
              </a:ext>
            </a:extLst>
          </p:cNvPr>
          <p:cNvSpPr txBox="1"/>
          <p:nvPr/>
        </p:nvSpPr>
        <p:spPr>
          <a:xfrm>
            <a:off x="7260381" y="2325831"/>
            <a:ext cx="1758493" cy="948914"/>
          </a:xfrm>
          <a:prstGeom prst="rect">
            <a:avLst/>
          </a:prstGeom>
          <a:noFill/>
        </p:spPr>
        <p:txBody>
          <a:bodyPr wrap="square">
            <a:spAutoFit/>
          </a:bodyPr>
          <a:lstStyle/>
          <a:p>
            <a:pPr marL="83185" marR="0" lvl="0" indent="0" algn="ctr" defTabSz="914400" rtl="0" eaLnBrk="1" fontAlgn="auto" latinLnBrk="0" hangingPunct="1">
              <a:lnSpc>
                <a:spcPts val="2990"/>
              </a:lnSpc>
              <a:spcBef>
                <a:spcPts val="0"/>
              </a:spcBef>
              <a:spcAft>
                <a:spcPts val="0"/>
              </a:spcAft>
              <a:buClrTx/>
              <a:buSzTx/>
              <a:buFontTx/>
              <a:buNone/>
              <a:tabLst/>
              <a:defRPr/>
            </a:pPr>
            <a:r>
              <a:rPr kumimoji="0" lang="en-US" sz="2800" b="0" i="0" u="none" strike="noStrike" kern="1200" cap="none" spc="-25"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16%</a:t>
            </a:r>
          </a:p>
          <a:p>
            <a:pPr marL="83185"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of health care facilities have basic environmental cleaning services</a:t>
            </a:r>
          </a:p>
        </p:txBody>
      </p:sp>
      <p:pic>
        <p:nvPicPr>
          <p:cNvPr id="140" name="Google Shape;180;p1">
            <a:extLst>
              <a:ext uri="{FF2B5EF4-FFF2-40B4-BE49-F238E27FC236}">
                <a16:creationId xmlns:a16="http://schemas.microsoft.com/office/drawing/2014/main" id="{E0F9A322-3EF5-0C36-4758-9DD969BC01C3}"/>
              </a:ext>
            </a:extLst>
          </p:cNvPr>
          <p:cNvPicPr preferRelativeResize="0"/>
          <p:nvPr/>
        </p:nvPicPr>
        <p:blipFill rotWithShape="1">
          <a:blip r:embed="rId10">
            <a:alphaModFix/>
            <a:extLst>
              <a:ext uri="{BEBA8EAE-BF5A-486C-A8C5-ECC9F3942E4B}">
                <a14:imgProps xmlns:a14="http://schemas.microsoft.com/office/drawing/2010/main">
                  <a14:imgLayer r:embed="rId11">
                    <a14:imgEffect>
                      <a14:artisticPlasticWrap/>
                    </a14:imgEffect>
                  </a14:imgLayer>
                </a14:imgProps>
              </a:ext>
            </a:extLst>
          </a:blip>
          <a:srcRect/>
          <a:stretch/>
        </p:blipFill>
        <p:spPr>
          <a:xfrm>
            <a:off x="4052737" y="2498827"/>
            <a:ext cx="426466" cy="602922"/>
          </a:xfrm>
          <a:prstGeom prst="rect">
            <a:avLst/>
          </a:prstGeom>
          <a:noFill/>
          <a:ln>
            <a:noFill/>
          </a:ln>
        </p:spPr>
      </p:pic>
      <p:pic>
        <p:nvPicPr>
          <p:cNvPr id="141" name="Google Shape;181;p1">
            <a:extLst>
              <a:ext uri="{FF2B5EF4-FFF2-40B4-BE49-F238E27FC236}">
                <a16:creationId xmlns:a16="http://schemas.microsoft.com/office/drawing/2014/main" id="{64CC4244-0845-A4E6-80C0-B2775038A1F5}"/>
              </a:ext>
            </a:extLst>
          </p:cNvPr>
          <p:cNvPicPr preferRelativeResize="0"/>
          <p:nvPr/>
        </p:nvPicPr>
        <p:blipFill rotWithShape="1">
          <a:blip r:embed="rId12">
            <a:alphaModFix/>
            <a:extLst>
              <a:ext uri="{BEBA8EAE-BF5A-486C-A8C5-ECC9F3942E4B}">
                <a14:imgProps xmlns:a14="http://schemas.microsoft.com/office/drawing/2010/main">
                  <a14:imgLayer r:embed="rId13">
                    <a14:imgEffect>
                      <a14:artisticPlasticWrap/>
                    </a14:imgEffect>
                  </a14:imgLayer>
                </a14:imgProps>
              </a:ext>
            </a:extLst>
          </a:blip>
          <a:srcRect/>
          <a:stretch/>
        </p:blipFill>
        <p:spPr>
          <a:xfrm>
            <a:off x="6639423" y="2393864"/>
            <a:ext cx="641806" cy="707885"/>
          </a:xfrm>
          <a:prstGeom prst="rect">
            <a:avLst/>
          </a:prstGeom>
          <a:noFill/>
          <a:ln>
            <a:noFill/>
          </a:ln>
        </p:spPr>
      </p:pic>
      <p:sp>
        <p:nvSpPr>
          <p:cNvPr id="143" name="TextBox 142">
            <a:extLst>
              <a:ext uri="{FF2B5EF4-FFF2-40B4-BE49-F238E27FC236}">
                <a16:creationId xmlns:a16="http://schemas.microsoft.com/office/drawing/2014/main" id="{3D4A5444-B1B9-8983-6B4F-64822918F837}"/>
              </a:ext>
            </a:extLst>
          </p:cNvPr>
          <p:cNvSpPr txBox="1"/>
          <p:nvPr/>
        </p:nvSpPr>
        <p:spPr>
          <a:xfrm>
            <a:off x="9854259" y="2320822"/>
            <a:ext cx="1617424" cy="948914"/>
          </a:xfrm>
          <a:prstGeom prst="rect">
            <a:avLst/>
          </a:prstGeom>
          <a:noFill/>
        </p:spPr>
        <p:txBody>
          <a:bodyPr wrap="square">
            <a:spAutoFit/>
          </a:bodyPr>
          <a:lstStyle/>
          <a:p>
            <a:pPr marL="83185" marR="0" lvl="0" indent="0" algn="ctr" defTabSz="914400" rtl="0" eaLnBrk="1" fontAlgn="auto" latinLnBrk="0" hangingPunct="1">
              <a:lnSpc>
                <a:spcPts val="2990"/>
              </a:lnSpc>
              <a:spcBef>
                <a:spcPts val="0"/>
              </a:spcBef>
              <a:spcAft>
                <a:spcPts val="0"/>
              </a:spcAft>
              <a:buClrTx/>
              <a:buSzTx/>
              <a:buFontTx/>
              <a:buNone/>
              <a:tabLst/>
              <a:defRPr/>
            </a:pPr>
            <a:r>
              <a:rPr kumimoji="0" lang="en-US" sz="2800" b="0" i="0" u="none" strike="noStrike" kern="1200" cap="none" spc="-25"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85%</a:t>
            </a:r>
          </a:p>
          <a:p>
            <a:pPr marL="83185"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Black" panose="020B0A04020102020204" pitchFamily="34" charset="0"/>
                <a:ea typeface="Microsoft Sans Serif" panose="020B0604020202020204" pitchFamily="34" charset="0"/>
                <a:cs typeface="+mn-cs"/>
              </a:rPr>
              <a:t>of health care facilities have some form of energy services</a:t>
            </a:r>
          </a:p>
        </p:txBody>
      </p:sp>
      <p:pic>
        <p:nvPicPr>
          <p:cNvPr id="144" name="Google Shape;182;p1">
            <a:extLst>
              <a:ext uri="{FF2B5EF4-FFF2-40B4-BE49-F238E27FC236}">
                <a16:creationId xmlns:a16="http://schemas.microsoft.com/office/drawing/2014/main" id="{0EC6A347-3F64-69FB-427D-7A538B0E2E27}"/>
              </a:ext>
            </a:extLst>
          </p:cNvPr>
          <p:cNvPicPr preferRelativeResize="0"/>
          <p:nvPr/>
        </p:nvPicPr>
        <p:blipFill rotWithShape="1">
          <a:blip r:embed="rId14">
            <a:alphaModFix/>
            <a:extLst>
              <a:ext uri="{BEBA8EAE-BF5A-486C-A8C5-ECC9F3942E4B}">
                <a14:imgProps xmlns:a14="http://schemas.microsoft.com/office/drawing/2010/main">
                  <a14:imgLayer r:embed="rId15">
                    <a14:imgEffect>
                      <a14:artisticPlasticWrap/>
                    </a14:imgEffect>
                  </a14:imgLayer>
                </a14:imgProps>
              </a:ext>
            </a:extLst>
          </a:blip>
          <a:srcRect/>
          <a:stretch/>
        </p:blipFill>
        <p:spPr>
          <a:xfrm>
            <a:off x="9415567" y="2393864"/>
            <a:ext cx="292139" cy="738664"/>
          </a:xfrm>
          <a:prstGeom prst="rect">
            <a:avLst/>
          </a:prstGeom>
          <a:noFill/>
          <a:ln>
            <a:noFill/>
          </a:ln>
        </p:spPr>
      </p:pic>
      <p:sp>
        <p:nvSpPr>
          <p:cNvPr id="145" name="Graphic 376">
            <a:extLst>
              <a:ext uri="{FF2B5EF4-FFF2-40B4-BE49-F238E27FC236}">
                <a16:creationId xmlns:a16="http://schemas.microsoft.com/office/drawing/2014/main" id="{06A9E91F-9746-544E-EB80-9695AB136BF4}"/>
              </a:ext>
            </a:extLst>
          </p:cNvPr>
          <p:cNvSpPr/>
          <p:nvPr/>
        </p:nvSpPr>
        <p:spPr>
          <a:xfrm flipV="1">
            <a:off x="1152794" y="3594971"/>
            <a:ext cx="2458591" cy="73658"/>
          </a:xfrm>
          <a:custGeom>
            <a:avLst/>
            <a:gdLst/>
            <a:ahLst/>
            <a:cxnLst/>
            <a:rect l="l" t="t" r="r" b="b"/>
            <a:pathLst>
              <a:path w="1404620">
                <a:moveTo>
                  <a:pt x="0" y="0"/>
                </a:moveTo>
                <a:lnTo>
                  <a:pt x="1403997" y="0"/>
                </a:lnTo>
              </a:path>
            </a:pathLst>
          </a:custGeom>
          <a:ln w="19050">
            <a:solidFill>
              <a:srgbClr val="272F6D"/>
            </a:solidFill>
            <a:prstDash val="solid"/>
          </a:ln>
        </p:spPr>
        <p:txBody>
          <a:bodyPr wrap="square" lIns="0" tIns="0" rIns="0" bIns="0" rtlCol="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TextBox 153">
            <a:extLst>
              <a:ext uri="{FF2B5EF4-FFF2-40B4-BE49-F238E27FC236}">
                <a16:creationId xmlns:a16="http://schemas.microsoft.com/office/drawing/2014/main" id="{BC797D8E-586E-E374-3CF4-2ADD8C43A14E}"/>
              </a:ext>
            </a:extLst>
          </p:cNvPr>
          <p:cNvSpPr txBox="1"/>
          <p:nvPr/>
        </p:nvSpPr>
        <p:spPr>
          <a:xfrm>
            <a:off x="796067" y="6150934"/>
            <a:ext cx="29473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ea"/>
                <a:cs typeface="+mn-cs"/>
              </a:rPr>
              <a:t>In collaboration with WASH in HCFs Partners </a:t>
            </a:r>
          </a:p>
        </p:txBody>
      </p:sp>
      <p:pic>
        <p:nvPicPr>
          <p:cNvPr id="155" name="Google Shape;207;p1" descr="Financial Management for Nonprofits: a World Vision's Case Study">
            <a:extLst>
              <a:ext uri="{FF2B5EF4-FFF2-40B4-BE49-F238E27FC236}">
                <a16:creationId xmlns:a16="http://schemas.microsoft.com/office/drawing/2014/main" id="{8CCB640F-5040-8581-A572-C7EC5DD6B310}"/>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9671594" y="6520299"/>
            <a:ext cx="959656" cy="197061"/>
          </a:xfrm>
          <a:prstGeom prst="rect">
            <a:avLst/>
          </a:prstGeom>
          <a:noFill/>
          <a:ln>
            <a:noFill/>
          </a:ln>
        </p:spPr>
      </p:pic>
      <p:pic>
        <p:nvPicPr>
          <p:cNvPr id="157" name="Google Shape;210;p1">
            <a:extLst>
              <a:ext uri="{FF2B5EF4-FFF2-40B4-BE49-F238E27FC236}">
                <a16:creationId xmlns:a16="http://schemas.microsoft.com/office/drawing/2014/main" id="{B34FB475-BCE9-CA0F-1584-D2EE65563A69}"/>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7802930" y="6512533"/>
            <a:ext cx="773565" cy="216052"/>
          </a:xfrm>
          <a:prstGeom prst="rect">
            <a:avLst/>
          </a:prstGeom>
          <a:noFill/>
          <a:ln>
            <a:noFill/>
          </a:ln>
        </p:spPr>
      </p:pic>
      <p:pic>
        <p:nvPicPr>
          <p:cNvPr id="159" name="Google Shape;213;p1" descr="American Red Cross Logo, American Red Cross Symbol, Meaning, History ...">
            <a:extLst>
              <a:ext uri="{FF2B5EF4-FFF2-40B4-BE49-F238E27FC236}">
                <a16:creationId xmlns:a16="http://schemas.microsoft.com/office/drawing/2014/main" id="{39293D35-BD12-A441-4C61-BC48D829F7CE}"/>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8636044" y="6488846"/>
            <a:ext cx="318822" cy="284131"/>
          </a:xfrm>
          <a:prstGeom prst="rect">
            <a:avLst/>
          </a:prstGeom>
          <a:noFill/>
          <a:ln>
            <a:noFill/>
          </a:ln>
        </p:spPr>
      </p:pic>
      <p:pic>
        <p:nvPicPr>
          <p:cNvPr id="160" name="Google Shape;214;p1" descr="SNV – Netherlands Development Organisation - ABC Bros">
            <a:extLst>
              <a:ext uri="{FF2B5EF4-FFF2-40B4-BE49-F238E27FC236}">
                <a16:creationId xmlns:a16="http://schemas.microsoft.com/office/drawing/2014/main" id="{091FA3B2-CA7F-BD51-9A53-23395E4ACECB}"/>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9051061" y="6531822"/>
            <a:ext cx="531972" cy="230833"/>
          </a:xfrm>
          <a:prstGeom prst="rect">
            <a:avLst/>
          </a:prstGeom>
          <a:noFill/>
          <a:ln>
            <a:noFill/>
          </a:ln>
        </p:spPr>
      </p:pic>
      <p:pic>
        <p:nvPicPr>
          <p:cNvPr id="161" name="Google Shape;216;p1">
            <a:extLst>
              <a:ext uri="{FF2B5EF4-FFF2-40B4-BE49-F238E27FC236}">
                <a16:creationId xmlns:a16="http://schemas.microsoft.com/office/drawing/2014/main" id="{87C09030-EF40-7A13-0AE8-EC547B72E85F}"/>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877259" y="6373704"/>
            <a:ext cx="318822" cy="284130"/>
          </a:xfrm>
          <a:prstGeom prst="rect">
            <a:avLst/>
          </a:prstGeom>
          <a:noFill/>
          <a:ln>
            <a:noFill/>
          </a:ln>
        </p:spPr>
      </p:pic>
      <p:pic>
        <p:nvPicPr>
          <p:cNvPr id="163" name="Picture 162">
            <a:extLst>
              <a:ext uri="{FF2B5EF4-FFF2-40B4-BE49-F238E27FC236}">
                <a16:creationId xmlns:a16="http://schemas.microsoft.com/office/drawing/2014/main" id="{164BBDF2-6AFB-23E5-1656-25343CE388C8}"/>
              </a:ext>
            </a:extLst>
          </p:cNvPr>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a:xfrm>
            <a:off x="10722148" y="6520299"/>
            <a:ext cx="590549" cy="250565"/>
          </a:xfrm>
          <a:prstGeom prst="rect">
            <a:avLst/>
          </a:prstGeom>
        </p:spPr>
      </p:pic>
      <p:pic>
        <p:nvPicPr>
          <p:cNvPr id="2070" name="Picture 22" descr="LIVING WATER INTERNATIONAL — Stoller Foundation">
            <a:extLst>
              <a:ext uri="{FF2B5EF4-FFF2-40B4-BE49-F238E27FC236}">
                <a16:creationId xmlns:a16="http://schemas.microsoft.com/office/drawing/2014/main" id="{CA1C4C6A-ED51-648D-7498-6C27D3128077}"/>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a:fillRect/>
          </a:stretch>
        </p:blipFill>
        <p:spPr bwMode="auto">
          <a:xfrm>
            <a:off x="11356978" y="6461515"/>
            <a:ext cx="318822" cy="384839"/>
          </a:xfrm>
          <a:prstGeom prst="rect">
            <a:avLst/>
          </a:prstGeom>
          <a:noFill/>
          <a:extLst>
            <a:ext uri="{909E8E84-426E-40DD-AFC4-6F175D3DCCD1}">
              <a14:hiddenFill xmlns:a14="http://schemas.microsoft.com/office/drawing/2010/main">
                <a:solidFill>
                  <a:srgbClr val="FFFFFF"/>
                </a:solidFill>
              </a14:hiddenFill>
            </a:ext>
          </a:extLst>
        </p:spPr>
      </p:pic>
      <p:sp>
        <p:nvSpPr>
          <p:cNvPr id="164" name="AutoShape 24" descr="Zambia NGO WASH FORUM - World Water Day stories covered in Daily Nation ...">
            <a:extLst>
              <a:ext uri="{FF2B5EF4-FFF2-40B4-BE49-F238E27FC236}">
                <a16:creationId xmlns:a16="http://schemas.microsoft.com/office/drawing/2014/main" id="{8D456ACD-33B9-A1BB-F2E9-ACE9F75A688E}"/>
              </a:ext>
            </a:extLst>
          </p:cNvPr>
          <p:cNvSpPr>
            <a:spLocks noChangeAspect="1" noChangeArrowheads="1"/>
          </p:cNvSpPr>
          <p:nvPr/>
        </p:nvSpPr>
        <p:spPr bwMode="auto">
          <a:xfrm>
            <a:off x="5795781" y="16335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5" name="AutoShape 26" descr="Zambia NGO WASH FORUM - World Water Day stories covered in Daily Nation ...">
            <a:extLst>
              <a:ext uri="{FF2B5EF4-FFF2-40B4-BE49-F238E27FC236}">
                <a16:creationId xmlns:a16="http://schemas.microsoft.com/office/drawing/2014/main" id="{5669CF78-8A9C-8442-2DC4-7B2A91297E3B}"/>
              </a:ext>
            </a:extLst>
          </p:cNvPr>
          <p:cNvSpPr>
            <a:spLocks noChangeAspect="1" noChangeArrowheads="1"/>
          </p:cNvSpPr>
          <p:nvPr/>
        </p:nvSpPr>
        <p:spPr bwMode="auto">
          <a:xfrm>
            <a:off x="5948181" y="17859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7" name="AutoShape 30" descr="Zambia NGO WASH FORUM - World Water Day stories covered in Daily Nation ...">
            <a:extLst>
              <a:ext uri="{FF2B5EF4-FFF2-40B4-BE49-F238E27FC236}">
                <a16:creationId xmlns:a16="http://schemas.microsoft.com/office/drawing/2014/main" id="{D0737EA7-1547-1F31-B8DF-1ED90AA79F23}"/>
              </a:ext>
            </a:extLst>
          </p:cNvPr>
          <p:cNvSpPr>
            <a:spLocks noChangeAspect="1" noChangeArrowheads="1"/>
          </p:cNvSpPr>
          <p:nvPr/>
        </p:nvSpPr>
        <p:spPr bwMode="auto">
          <a:xfrm>
            <a:off x="6100581" y="19383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AutoShape 32" descr="Zambia NGO WASH FORUM - World Water Day stories covered in Daily Nation ...">
            <a:extLst>
              <a:ext uri="{FF2B5EF4-FFF2-40B4-BE49-F238E27FC236}">
                <a16:creationId xmlns:a16="http://schemas.microsoft.com/office/drawing/2014/main" id="{8207797D-BAA3-FF55-98F9-3D580051E98A}"/>
              </a:ext>
            </a:extLst>
          </p:cNvPr>
          <p:cNvSpPr>
            <a:spLocks noChangeAspect="1" noChangeArrowheads="1"/>
          </p:cNvSpPr>
          <p:nvPr/>
        </p:nvSpPr>
        <p:spPr bwMode="auto">
          <a:xfrm>
            <a:off x="11306940" y="63208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1" name="Picture 170">
            <a:extLst>
              <a:ext uri="{FF2B5EF4-FFF2-40B4-BE49-F238E27FC236}">
                <a16:creationId xmlns:a16="http://schemas.microsoft.com/office/drawing/2014/main" id="{1B6FDAF3-81B1-246A-29A1-4E58EE7626AD}"/>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995079" y="6408877"/>
            <a:ext cx="318823" cy="319708"/>
          </a:xfrm>
          <a:prstGeom prst="rect">
            <a:avLst/>
          </a:prstGeom>
        </p:spPr>
      </p:pic>
      <p:sp>
        <p:nvSpPr>
          <p:cNvPr id="172" name="TextBox 171">
            <a:extLst>
              <a:ext uri="{FF2B5EF4-FFF2-40B4-BE49-F238E27FC236}">
                <a16:creationId xmlns:a16="http://schemas.microsoft.com/office/drawing/2014/main" id="{186423FC-BB0C-998A-918B-A510BF4E4B3F}"/>
              </a:ext>
            </a:extLst>
          </p:cNvPr>
          <p:cNvSpPr txBox="1"/>
          <p:nvPr/>
        </p:nvSpPr>
        <p:spPr>
          <a:xfrm>
            <a:off x="7240467" y="6355687"/>
            <a:ext cx="936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0C0"/>
                </a:solidFill>
                <a:effectLst/>
                <a:uLnTx/>
                <a:uFillTx/>
                <a:latin typeface="72 Black" panose="020B0A04030603020204" pitchFamily="34" charset="0"/>
                <a:ea typeface="+mn-ea"/>
                <a:cs typeface="72 Black" panose="020B0A04030603020204" pitchFamily="34" charset="0"/>
              </a:rPr>
              <a:t>NGO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B0F0"/>
                </a:solidFill>
                <a:effectLst/>
                <a:uLnTx/>
                <a:uFillTx/>
                <a:latin typeface="72 Black" panose="020B0A04030603020204" pitchFamily="34" charset="0"/>
                <a:ea typeface="+mn-ea"/>
                <a:cs typeface="72 Black" panose="020B0A04030603020204" pitchFamily="34" charset="0"/>
              </a:rPr>
              <a:t>WASH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0C0"/>
                </a:solidFill>
                <a:effectLst/>
                <a:uLnTx/>
                <a:uFillTx/>
                <a:latin typeface="72 Black" panose="020B0A04030603020204" pitchFamily="34" charset="0"/>
                <a:ea typeface="+mn-ea"/>
                <a:cs typeface="72 Black" panose="020B0A04030603020204" pitchFamily="34" charset="0"/>
              </a:rPr>
              <a:t>FORUM</a:t>
            </a:r>
          </a:p>
        </p:txBody>
      </p:sp>
      <p:pic>
        <p:nvPicPr>
          <p:cNvPr id="177" name="Picture 176">
            <a:extLst>
              <a:ext uri="{FF2B5EF4-FFF2-40B4-BE49-F238E27FC236}">
                <a16:creationId xmlns:a16="http://schemas.microsoft.com/office/drawing/2014/main" id="{12543DE2-8F8B-3787-E6C3-04A471612633}"/>
              </a:ext>
            </a:extLst>
          </p:cNvPr>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a:xfrm>
            <a:off x="11720081" y="6461515"/>
            <a:ext cx="361404" cy="360040"/>
          </a:xfrm>
          <a:prstGeom prst="rect">
            <a:avLst/>
          </a:prstGeom>
        </p:spPr>
      </p:pic>
      <p:pic>
        <p:nvPicPr>
          <p:cNvPr id="2086" name="Picture 38" descr="☑️Zambia National Public Health Institute (ZNPHI) — Government Agency ...">
            <a:extLst>
              <a:ext uri="{FF2B5EF4-FFF2-40B4-BE49-F238E27FC236}">
                <a16:creationId xmlns:a16="http://schemas.microsoft.com/office/drawing/2014/main" id="{C3C76E64-E97F-6076-8880-9963945DBDB2}"/>
              </a:ext>
            </a:extLst>
          </p:cNvPr>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a:fillRect/>
          </a:stretch>
        </p:blipFill>
        <p:spPr bwMode="auto">
          <a:xfrm>
            <a:off x="5542813" y="6491446"/>
            <a:ext cx="943801" cy="157601"/>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E97139EC-D509-34A8-0174-F15E69A513CE}"/>
              </a:ext>
            </a:extLst>
          </p:cNvPr>
          <p:cNvSpPr txBox="1"/>
          <p:nvPr/>
        </p:nvSpPr>
        <p:spPr>
          <a:xfrm>
            <a:off x="796067" y="6601227"/>
            <a:ext cx="10067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Aptos" panose="02110004020202020204"/>
                <a:ea typeface="+mn-ea"/>
                <a:cs typeface="+mn-cs"/>
              </a:rPr>
              <a:t>Ministry of Water Development and Sanitation</a:t>
            </a:r>
          </a:p>
        </p:txBody>
      </p:sp>
      <p:pic>
        <p:nvPicPr>
          <p:cNvPr id="179" name="Picture 178">
            <a:extLst>
              <a:ext uri="{FF2B5EF4-FFF2-40B4-BE49-F238E27FC236}">
                <a16:creationId xmlns:a16="http://schemas.microsoft.com/office/drawing/2014/main" id="{BF4D0AAB-B118-09E2-16D4-093FB8B1D235}"/>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624210" y="6407891"/>
            <a:ext cx="926835" cy="412760"/>
          </a:xfrm>
          <a:prstGeom prst="rect">
            <a:avLst/>
          </a:prstGeom>
        </p:spPr>
      </p:pic>
      <p:pic>
        <p:nvPicPr>
          <p:cNvPr id="2090" name="Picture 42" descr="Reputation Management Icon at GetDrawings | Free download">
            <a:extLst>
              <a:ext uri="{FF2B5EF4-FFF2-40B4-BE49-F238E27FC236}">
                <a16:creationId xmlns:a16="http://schemas.microsoft.com/office/drawing/2014/main" id="{74614639-D0D9-2861-B876-4054CA862DA7}"/>
              </a:ext>
            </a:extLst>
          </p:cNvPr>
          <p:cNvPicPr>
            <a:picLocks noChangeAspect="1" noChangeArrowheads="1"/>
          </p:cNvPicPr>
          <p:nvPr/>
        </p:nvPicPr>
        <p:blipFill>
          <a:blip r:embed="rId27"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57269" y="2700957"/>
            <a:ext cx="780092" cy="780092"/>
          </a:xfrm>
          <a:prstGeom prst="rect">
            <a:avLst/>
          </a:prstGeom>
          <a:noFill/>
          <a:extLst>
            <a:ext uri="{909E8E84-426E-40DD-AFC4-6F175D3DCCD1}">
              <a14:hiddenFill xmlns:a14="http://schemas.microsoft.com/office/drawing/2010/main">
                <a:solidFill>
                  <a:srgbClr val="FFFFFF"/>
                </a:solidFill>
              </a14:hiddenFill>
            </a:ext>
          </a:extLst>
        </p:spPr>
      </p:pic>
      <p:pic>
        <p:nvPicPr>
          <p:cNvPr id="181" name="Google Shape;211;p1" descr="who-world-health-organization-logo-vector-free-download ...">
            <a:extLst>
              <a:ext uri="{FF2B5EF4-FFF2-40B4-BE49-F238E27FC236}">
                <a16:creationId xmlns:a16="http://schemas.microsoft.com/office/drawing/2014/main" id="{F5D39DB8-D1F1-2EFB-9205-A1C84B3A0E65}"/>
              </a:ext>
            </a:extLst>
          </p:cNvPr>
          <p:cNvPicPr preferRelativeResize="0"/>
          <p:nvPr/>
        </p:nvPicPr>
        <p:blipFill rotWithShape="1">
          <a:blip r:embed="rId28" cstate="screen">
            <a:alphaModFix/>
            <a:extLst>
              <a:ext uri="{28A0092B-C50C-407E-A947-70E740481C1C}">
                <a14:useLocalDpi xmlns:a14="http://schemas.microsoft.com/office/drawing/2010/main"/>
              </a:ext>
            </a:extLst>
          </a:blip>
          <a:srcRect/>
          <a:stretch>
            <a:fillRect/>
          </a:stretch>
        </p:blipFill>
        <p:spPr>
          <a:xfrm>
            <a:off x="6537605" y="6393221"/>
            <a:ext cx="540340" cy="461665"/>
          </a:xfrm>
          <a:prstGeom prst="rect">
            <a:avLst/>
          </a:prstGeom>
          <a:noFill/>
          <a:ln>
            <a:noFill/>
          </a:ln>
        </p:spPr>
      </p:pic>
      <p:pic>
        <p:nvPicPr>
          <p:cNvPr id="7" name="Picture 6">
            <a:extLst>
              <a:ext uri="{FF2B5EF4-FFF2-40B4-BE49-F238E27FC236}">
                <a16:creationId xmlns:a16="http://schemas.microsoft.com/office/drawing/2014/main" id="{7D151F84-2EB1-2480-00C1-A489B3CF1881}"/>
              </a:ext>
            </a:extLst>
          </p:cNvPr>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a:xfrm>
            <a:off x="1733254" y="6373656"/>
            <a:ext cx="878367" cy="481230"/>
          </a:xfrm>
          <a:prstGeom prst="rect">
            <a:avLst/>
          </a:prstGeom>
        </p:spPr>
      </p:pic>
      <p:pic>
        <p:nvPicPr>
          <p:cNvPr id="11" name="Picture 10">
            <a:extLst>
              <a:ext uri="{FF2B5EF4-FFF2-40B4-BE49-F238E27FC236}">
                <a16:creationId xmlns:a16="http://schemas.microsoft.com/office/drawing/2014/main" id="{C93D8B24-0E70-180C-7F39-31E75B6BEFD2}"/>
              </a:ext>
            </a:extLst>
          </p:cNvPr>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a:xfrm>
            <a:off x="3548155" y="6338515"/>
            <a:ext cx="611005" cy="574310"/>
          </a:xfrm>
          <a:prstGeom prst="rect">
            <a:avLst/>
          </a:prstGeom>
        </p:spPr>
      </p:pic>
      <p:pic>
        <p:nvPicPr>
          <p:cNvPr id="13" name="Picture 3">
            <a:extLst>
              <a:ext uri="{FF2B5EF4-FFF2-40B4-BE49-F238E27FC236}">
                <a16:creationId xmlns:a16="http://schemas.microsoft.com/office/drawing/2014/main" id="{86CABDFC-9AFC-EA48-4E59-FBEFB0C35870}"/>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194797" y="6446487"/>
            <a:ext cx="448208" cy="4012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 logo with a blue circle and black text&#10;&#10;Description automatically generated">
            <a:extLst>
              <a:ext uri="{FF2B5EF4-FFF2-40B4-BE49-F238E27FC236}">
                <a16:creationId xmlns:a16="http://schemas.microsoft.com/office/drawing/2014/main" id="{DED4A7E3-5DCE-15B8-4D2C-EAC19BEDF1BD}"/>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754569" y="6531249"/>
            <a:ext cx="676679" cy="2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C545C3E-C50D-0D70-C23A-A8FC571C1119}"/>
              </a:ext>
            </a:extLst>
          </p:cNvPr>
          <p:cNvSpPr txBox="1"/>
          <p:nvPr/>
        </p:nvSpPr>
        <p:spPr>
          <a:xfrm>
            <a:off x="254789" y="3707134"/>
            <a:ext cx="3714602" cy="1305294"/>
          </a:xfrm>
          <a:prstGeom prst="rect">
            <a:avLst/>
          </a:prstGeom>
          <a:noFill/>
        </p:spPr>
        <p:txBody>
          <a:bodyPr wrap="square">
            <a:spAutoFit/>
          </a:bodyPr>
          <a:lstStyle/>
          <a:p>
            <a:pPr marL="911860" marR="0" lvl="0" indent="0" algn="l" defTabSz="914400" rtl="0" eaLnBrk="1" fontAlgn="auto" latinLnBrk="0" hangingPunct="1">
              <a:lnSpc>
                <a:spcPts val="2370"/>
              </a:lnSpc>
              <a:spcBef>
                <a:spcPts val="2060"/>
              </a:spcBef>
              <a:spcAft>
                <a:spcPts val="0"/>
              </a:spcAft>
              <a:buClrTx/>
              <a:buSzTx/>
              <a:buFontTx/>
              <a:buNone/>
              <a:tabLst>
                <a:tab pos="3241675" algn="l"/>
              </a:tabLst>
              <a:defRPr/>
            </a:pPr>
            <a:r>
              <a:rPr kumimoji="0" lang="en-US" sz="1800" b="0" i="0" u="none" strike="noStrike" kern="1200" cap="none" spc="-20" normalizeH="0" baseline="0" noProof="0" dirty="0">
                <a:ln>
                  <a:noFill/>
                </a:ln>
                <a:solidFill>
                  <a:srgbClr val="272F6D"/>
                </a:solidFill>
                <a:effectLst/>
                <a:uLnTx/>
                <a:uFillTx/>
                <a:latin typeface="Arial Black" panose="020B0A04020102020204" pitchFamily="34" charset="0"/>
                <a:ea typeface="Microsoft Sans Serif" panose="020B0604020202020204" pitchFamily="34" charset="0"/>
                <a:cs typeface="+mn-cs"/>
              </a:rPr>
              <a:t>BASIC WASH SERVICE ACROSS ALL 5 SERVICE LEVELS </a:t>
            </a:r>
            <a:endParaRPr kumimoji="0" lang="en-US" sz="9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p:txBody>
      </p:sp>
      <p:pic>
        <p:nvPicPr>
          <p:cNvPr id="16" name="Picture 8" descr="Hospital, facility, clinic, medical, bulding icon - Download on Iconfinder">
            <a:extLst>
              <a:ext uri="{FF2B5EF4-FFF2-40B4-BE49-F238E27FC236}">
                <a16:creationId xmlns:a16="http://schemas.microsoft.com/office/drawing/2014/main" id="{DC6D4324-41DA-69FB-10A0-24FF27895966}"/>
              </a:ext>
            </a:extLst>
          </p:cNvPr>
          <p:cNvPicPr>
            <a:picLocks noChangeAspect="1" noChangeArrowheads="1"/>
          </p:cNvPicPr>
          <p:nvPr/>
        </p:nvPicPr>
        <p:blipFill>
          <a:blip r:embed="rId33" cstate="screen">
            <a:duotone>
              <a:prstClr val="black"/>
              <a:srgbClr val="00B0F0">
                <a:tint val="45000"/>
                <a:satMod val="400000"/>
              </a:srgbClr>
            </a:duotone>
            <a:extLst>
              <a:ext uri="{28A0092B-C50C-407E-A947-70E740481C1C}">
                <a14:useLocalDpi xmlns:a14="http://schemas.microsoft.com/office/drawing/2010/main"/>
              </a:ext>
            </a:extLst>
          </a:blip>
          <a:srcRect/>
          <a:stretch>
            <a:fillRect/>
          </a:stretch>
        </p:blipFill>
        <p:spPr bwMode="auto">
          <a:xfrm>
            <a:off x="3757226" y="3827388"/>
            <a:ext cx="1192502" cy="11925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E489D17-2A8E-DA64-8FE5-199A360BF715}"/>
              </a:ext>
            </a:extLst>
          </p:cNvPr>
          <p:cNvSpPr txBox="1"/>
          <p:nvPr/>
        </p:nvSpPr>
        <p:spPr>
          <a:xfrm>
            <a:off x="3639259" y="3691287"/>
            <a:ext cx="4887654" cy="1567160"/>
          </a:xfrm>
          <a:prstGeom prst="rect">
            <a:avLst/>
          </a:prstGeom>
          <a:noFill/>
        </p:spPr>
        <p:txBody>
          <a:bodyPr wrap="square">
            <a:spAutoFit/>
          </a:bodyPr>
          <a:lstStyle/>
          <a:p>
            <a:pPr marL="1393825" marR="0" lvl="0" indent="0" algn="l" defTabSz="914400" rtl="0" eaLnBrk="1" fontAlgn="auto" latinLnBrk="0" hangingPunct="1">
              <a:lnSpc>
                <a:spcPts val="985"/>
              </a:lnSpc>
              <a:spcBef>
                <a:spcPts val="835"/>
              </a:spcBef>
              <a:spcAft>
                <a:spcPts val="0"/>
              </a:spcAft>
              <a:buClrTx/>
              <a:buSzTx/>
              <a:buFontTx/>
              <a:buNone/>
              <a:tabLst/>
              <a:defRPr/>
            </a:pPr>
            <a:r>
              <a:rPr kumimoji="0" lang="en-US" sz="1400" b="0" i="0" u="none" strike="noStrike" kern="1200" cap="none" spc="-10" normalizeH="0" baseline="0" noProof="0" dirty="0">
                <a:ln>
                  <a:noFill/>
                </a:ln>
                <a:solidFill>
                  <a:srgbClr val="00B0F0"/>
                </a:solidFill>
                <a:effectLst/>
                <a:uLnTx/>
                <a:uFillTx/>
                <a:latin typeface="Trebuchet MS" panose="020B0603020202020204" pitchFamily="34" charset="0"/>
                <a:ea typeface="Microsoft Sans Serif" panose="020B0604020202020204" pitchFamily="34" charset="0"/>
                <a:cs typeface="+mn-cs"/>
              </a:rPr>
              <a:t>Nationally,</a:t>
            </a:r>
          </a:p>
          <a:p>
            <a:pPr marL="1393825" marR="0" lvl="0" indent="0" algn="l" defTabSz="914400" rtl="0" eaLnBrk="1" fontAlgn="auto" latinLnBrk="0" hangingPunct="1">
              <a:lnSpc>
                <a:spcPts val="985"/>
              </a:lnSpc>
              <a:spcBef>
                <a:spcPts val="835"/>
              </a:spcBef>
              <a:spcAft>
                <a:spcPts val="0"/>
              </a:spcAft>
              <a:buClrTx/>
              <a:buSzTx/>
              <a:buFontTx/>
              <a:buNone/>
              <a:tabLst/>
              <a:defRPr/>
            </a:pPr>
            <a:endParaRPr kumimoji="0" lang="en-US" sz="3200" b="0" i="0" u="none" strike="noStrike" kern="1200" cap="none" spc="0" normalizeH="0" baseline="0" noProof="0" dirty="0">
              <a:ln>
                <a:noFill/>
              </a:ln>
              <a:solidFill>
                <a:srgbClr val="00B0F0"/>
              </a:solidFill>
              <a:effectLst/>
              <a:uLnTx/>
              <a:uFillTx/>
              <a:latin typeface="Microsoft Sans Serif" panose="020B0604020202020204" pitchFamily="34" charset="0"/>
              <a:ea typeface="Microsoft Sans Serif" panose="020B0604020202020204" pitchFamily="34" charset="0"/>
              <a:cs typeface="+mn-cs"/>
            </a:endParaRPr>
          </a:p>
          <a:p>
            <a:pPr marL="1393825" marR="0" lvl="0" indent="0" algn="l" defTabSz="914400" rtl="0" eaLnBrk="1" fontAlgn="auto" latinLnBrk="0" hangingPunct="1">
              <a:lnSpc>
                <a:spcPts val="2620"/>
              </a:lnSpc>
              <a:spcBef>
                <a:spcPts val="0"/>
              </a:spcBef>
              <a:spcAft>
                <a:spcPts val="0"/>
              </a:spcAft>
              <a:buClrTx/>
              <a:buSzTx/>
              <a:buFontTx/>
              <a:buNone/>
              <a:tabLst/>
              <a:defRPr/>
            </a:pPr>
            <a:r>
              <a:rPr kumimoji="0" lang="en-US" sz="3200" b="0" i="0" u="none" strike="noStrike" kern="1200" cap="none" spc="-25" normalizeH="0" baseline="0" noProof="0" dirty="0">
                <a:ln>
                  <a:noFill/>
                </a:ln>
                <a:solidFill>
                  <a:srgbClr val="00B0F0"/>
                </a:solidFill>
                <a:effectLst/>
                <a:uLnTx/>
                <a:uFillTx/>
                <a:latin typeface="Trebuchet MS" panose="020B0603020202020204" pitchFamily="34" charset="0"/>
                <a:ea typeface="Microsoft Sans Serif" panose="020B0604020202020204" pitchFamily="34" charset="0"/>
                <a:cs typeface="+mn-cs"/>
              </a:rPr>
              <a:t>1.02%</a:t>
            </a:r>
            <a:endParaRPr kumimoji="0" lang="en-US" sz="3200" b="0" i="0" u="none" strike="noStrike" kern="1200" cap="none" spc="0" normalizeH="0" baseline="0" noProof="0" dirty="0">
              <a:ln>
                <a:noFill/>
              </a:ln>
              <a:solidFill>
                <a:srgbClr val="00B0F0"/>
              </a:solidFill>
              <a:effectLst/>
              <a:uLnTx/>
              <a:uFillTx/>
              <a:latin typeface="Microsoft Sans Serif" panose="020B0604020202020204" pitchFamily="34" charset="0"/>
              <a:ea typeface="Microsoft Sans Serif" panose="020B0604020202020204" pitchFamily="34" charset="0"/>
              <a:cs typeface="+mn-cs"/>
            </a:endParaRPr>
          </a:p>
          <a:p>
            <a:pPr marL="1322070" marR="0" lvl="0" indent="0" algn="l" defTabSz="914400" rtl="0" eaLnBrk="1" fontAlgn="auto" latinLnBrk="0" hangingPunct="1">
              <a:lnSpc>
                <a:spcPct val="103000"/>
              </a:lnSpc>
              <a:spcBef>
                <a:spcPts val="45"/>
              </a:spcBef>
              <a:spcAft>
                <a:spcPts val="0"/>
              </a:spcAft>
              <a:buClrTx/>
              <a:buSzTx/>
              <a:buFontTx/>
              <a:buNone/>
              <a:tabLst/>
              <a:defRPr/>
            </a:pPr>
            <a:r>
              <a:rPr kumimoji="0" lang="en-US" sz="1000" b="1" i="0" u="none" strike="noStrike" kern="1200" cap="none" spc="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Meaning as of 2025, only 32 out of 3134 facilities (including 320 facilities with insufficient data) have access to Basic WASH Services. This is far below the National Target of 70% of HCFs having access to Basic WASH Services by 2026. </a:t>
            </a:r>
          </a:p>
        </p:txBody>
      </p:sp>
      <p:sp>
        <p:nvSpPr>
          <p:cNvPr id="18" name="TextBox 17">
            <a:extLst>
              <a:ext uri="{FF2B5EF4-FFF2-40B4-BE49-F238E27FC236}">
                <a16:creationId xmlns:a16="http://schemas.microsoft.com/office/drawing/2014/main" id="{E5FBF1FE-B955-70DD-108C-1B211A848E93}"/>
              </a:ext>
            </a:extLst>
          </p:cNvPr>
          <p:cNvSpPr txBox="1"/>
          <p:nvPr/>
        </p:nvSpPr>
        <p:spPr>
          <a:xfrm>
            <a:off x="4831761" y="3873438"/>
            <a:ext cx="3746863" cy="630942"/>
          </a:xfrm>
          <a:prstGeom prst="rect">
            <a:avLst/>
          </a:prstGeom>
          <a:noFill/>
        </p:spPr>
        <p:txBody>
          <a:bodyPr wrap="square">
            <a:spAutoFit/>
          </a:bodyPr>
          <a:lstStyle/>
          <a:p>
            <a:pPr marL="1313815" marR="0" lvl="0" indent="0" algn="l" defTabSz="914400" rtl="0" eaLnBrk="1" fontAlgn="auto" latinLnBrk="0" hangingPunct="1">
              <a:lnSpc>
                <a:spcPts val="142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F0"/>
                </a:solidFill>
                <a:effectLst/>
                <a:uLnTx/>
                <a:uFillTx/>
                <a:latin typeface="Trebuchet MS" panose="020B0603020202020204" pitchFamily="34" charset="0"/>
                <a:ea typeface="Arial Black" panose="020B0A04020102020204" pitchFamily="34" charset="0"/>
                <a:cs typeface="Arial Black" panose="020B0A04020102020204" pitchFamily="34" charset="0"/>
              </a:rPr>
              <a:t>of health care facilities have basic WASH services across all service levels </a:t>
            </a:r>
            <a:r>
              <a:rPr kumimoji="0" lang="en-US" sz="900" b="0" i="0" u="none" strike="noStrike" kern="1200" cap="none" spc="0" normalizeH="0" baseline="0" noProof="0" dirty="0">
                <a:ln>
                  <a:noFill/>
                </a:ln>
                <a:solidFill>
                  <a:srgbClr val="00B0F0"/>
                </a:solidFill>
                <a:effectLst/>
                <a:uLnTx/>
                <a:uFillTx/>
                <a:latin typeface="Trebuchet MS" panose="020B0603020202020204" pitchFamily="34" charset="0"/>
                <a:ea typeface="Microsoft Sans Serif" panose="020B0604020202020204" pitchFamily="34" charset="0"/>
                <a:cs typeface="+mn-cs"/>
              </a:rPr>
              <a:t> </a:t>
            </a:r>
            <a:endParaRPr kumimoji="0" lang="en-US" sz="900" b="0" i="0" u="none" strike="noStrike" kern="1200" cap="none" spc="0" normalizeH="0" baseline="0" noProof="0" dirty="0">
              <a:ln>
                <a:noFill/>
              </a:ln>
              <a:solidFill>
                <a:srgbClr val="00B0F0"/>
              </a:solidFill>
              <a:effectLst/>
              <a:uLnTx/>
              <a:uFillTx/>
              <a:latin typeface="Microsoft Sans Serif" panose="020B0604020202020204" pitchFamily="34" charset="0"/>
              <a:ea typeface="Microsoft Sans Serif" panose="020B0604020202020204" pitchFamily="34" charset="0"/>
              <a:cs typeface="+mn-cs"/>
            </a:endParaRPr>
          </a:p>
        </p:txBody>
      </p:sp>
      <p:pic>
        <p:nvPicPr>
          <p:cNvPr id="20" name="Picture 19">
            <a:extLst>
              <a:ext uri="{FF2B5EF4-FFF2-40B4-BE49-F238E27FC236}">
                <a16:creationId xmlns:a16="http://schemas.microsoft.com/office/drawing/2014/main" id="{2F1296EE-858D-59DF-A037-FCF87B17EBF9}"/>
              </a:ext>
            </a:extLst>
          </p:cNvPr>
          <p:cNvPicPr>
            <a:picLocks noChangeAspect="1"/>
          </p:cNvPicPr>
          <p:nvPr/>
        </p:nvPicPr>
        <p:blipFill>
          <a:blip r:embed="rId34"/>
          <a:stretch>
            <a:fillRect/>
          </a:stretch>
        </p:blipFill>
        <p:spPr>
          <a:xfrm>
            <a:off x="8482357" y="3984258"/>
            <a:ext cx="339412" cy="218194"/>
          </a:xfrm>
          <a:prstGeom prst="rect">
            <a:avLst/>
          </a:prstGeom>
        </p:spPr>
      </p:pic>
      <p:sp>
        <p:nvSpPr>
          <p:cNvPr id="21" name="TextBox 20">
            <a:extLst>
              <a:ext uri="{FF2B5EF4-FFF2-40B4-BE49-F238E27FC236}">
                <a16:creationId xmlns:a16="http://schemas.microsoft.com/office/drawing/2014/main" id="{47C821DB-308E-5D94-ED34-8727796470A2}"/>
              </a:ext>
            </a:extLst>
          </p:cNvPr>
          <p:cNvSpPr txBox="1"/>
          <p:nvPr/>
        </p:nvSpPr>
        <p:spPr>
          <a:xfrm>
            <a:off x="7927234" y="3900607"/>
            <a:ext cx="4333614" cy="1321452"/>
          </a:xfrm>
          <a:prstGeom prst="rect">
            <a:avLst/>
          </a:prstGeom>
          <a:noFill/>
        </p:spPr>
        <p:txBody>
          <a:bodyPr wrap="square">
            <a:spAutoFit/>
          </a:bodyPr>
          <a:lstStyle/>
          <a:p>
            <a:pPr marL="858520" marR="0" lvl="0" indent="0" algn="l" defTabSz="914400" rtl="0" eaLnBrk="1" fontAlgn="auto" latinLnBrk="0" hangingPunct="1">
              <a:lnSpc>
                <a:spcPct val="102000"/>
              </a:lnSpc>
              <a:spcBef>
                <a:spcPts val="520"/>
              </a:spcBef>
              <a:spcAft>
                <a:spcPts val="0"/>
              </a:spcAft>
              <a:buClrTx/>
              <a:buSzTx/>
              <a:buFontTx/>
              <a:buNone/>
              <a:tabLst/>
              <a:defRPr/>
            </a:pPr>
            <a:r>
              <a:rPr kumimoji="0" lang="en-US" sz="2400" b="0" i="0" u="none" strike="noStrike" kern="1200" cap="none" spc="0" normalizeH="0" baseline="0" noProof="0" dirty="0">
                <a:ln>
                  <a:noFill/>
                </a:ln>
                <a:solidFill>
                  <a:srgbClr val="16A2D3"/>
                </a:solidFill>
                <a:effectLst/>
                <a:uLnTx/>
                <a:uFillTx/>
                <a:latin typeface="Trebuchet MS" panose="020B0603020202020204" pitchFamily="34" charset="0"/>
                <a:ea typeface="Microsoft Sans Serif" panose="020B0604020202020204" pitchFamily="34" charset="0"/>
                <a:cs typeface="+mn-cs"/>
              </a:rPr>
              <a:t>14%</a:t>
            </a:r>
            <a:r>
              <a:rPr kumimoji="0" lang="en-US" sz="2400" b="0" i="0" u="none" strike="noStrike" kern="1200" cap="none" spc="-40" normalizeH="0" baseline="0" noProof="0" dirty="0">
                <a:ln>
                  <a:noFill/>
                </a:ln>
                <a:solidFill>
                  <a:srgbClr val="16A2D3"/>
                </a:solidFill>
                <a:effectLst/>
                <a:uLnTx/>
                <a:uFillTx/>
                <a:latin typeface="Trebuchet MS" panose="020B0603020202020204" pitchFamily="34" charset="0"/>
                <a:ea typeface="Microsoft Sans Serif" panose="020B0604020202020204" pitchFamily="34" charset="0"/>
                <a:cs typeface="+mn-cs"/>
              </a:rPr>
              <a:t> </a:t>
            </a:r>
            <a:r>
              <a:rPr kumimoji="0" lang="en-US" sz="1100" b="1" i="0" u="none" strike="noStrike" kern="1200" cap="none" spc="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of health care facilities failed to achieve basic WASH Services, despite having basic status in water, sanitation, and health care waste management. This is due to their limited or no service status in hygiene and/or  environmental cleaning services. </a:t>
            </a:r>
            <a:endParaRPr kumimoji="0" lang="en-US" sz="11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p:txBody>
      </p:sp>
      <p:pic>
        <p:nvPicPr>
          <p:cNvPr id="24" name="Picture 8" descr="Hospital, facility, clinic, medical, bulding icon - Download on Iconfinder">
            <a:extLst>
              <a:ext uri="{FF2B5EF4-FFF2-40B4-BE49-F238E27FC236}">
                <a16:creationId xmlns:a16="http://schemas.microsoft.com/office/drawing/2014/main" id="{DC90D87C-F771-4668-BD9F-75188BC89FAB}"/>
              </a:ext>
            </a:extLst>
          </p:cNvPr>
          <p:cNvPicPr>
            <a:picLocks noChangeAspect="1" noChangeArrowheads="1"/>
          </p:cNvPicPr>
          <p:nvPr/>
        </p:nvPicPr>
        <p:blipFill>
          <a:blip r:embed="rId35" cstate="screen">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bwMode="auto">
          <a:xfrm>
            <a:off x="5542813" y="5419933"/>
            <a:ext cx="967753" cy="96775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E6994E5A-CDE0-4DC6-CC36-530EF1080B1F}"/>
              </a:ext>
            </a:extLst>
          </p:cNvPr>
          <p:cNvCxnSpPr>
            <a:cxnSpLocks/>
          </p:cNvCxnSpPr>
          <p:nvPr/>
        </p:nvCxnSpPr>
        <p:spPr>
          <a:xfrm flipV="1">
            <a:off x="3917950" y="5264650"/>
            <a:ext cx="8163535" cy="9311"/>
          </a:xfrm>
          <a:prstGeom prst="line">
            <a:avLst/>
          </a:prstGeom>
          <a:ln>
            <a:solidFill>
              <a:srgbClr val="002060"/>
            </a:solidFill>
            <a:prstDash val="sysDot"/>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B80F86C-1916-41BE-9C55-5CD480264872}"/>
              </a:ext>
            </a:extLst>
          </p:cNvPr>
          <p:cNvSpPr txBox="1"/>
          <p:nvPr/>
        </p:nvSpPr>
        <p:spPr>
          <a:xfrm>
            <a:off x="6169220" y="5340362"/>
            <a:ext cx="3836078" cy="630942"/>
          </a:xfrm>
          <a:prstGeom prst="rect">
            <a:avLst/>
          </a:prstGeom>
          <a:noFill/>
        </p:spPr>
        <p:txBody>
          <a:bodyPr wrap="square">
            <a:spAutoFit/>
          </a:bodyPr>
          <a:lstStyle/>
          <a:p>
            <a:pPr marL="1313815" marR="0" lvl="0" indent="0" algn="l" defTabSz="914400" rtl="0" eaLnBrk="1" fontAlgn="auto" latinLnBrk="0" hangingPunct="1">
              <a:lnSpc>
                <a:spcPts val="142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solidFill>
                <a:effectLst/>
                <a:uLnTx/>
                <a:uFillTx/>
                <a:latin typeface="Trebuchet MS" panose="020B0603020202020204" pitchFamily="34" charset="0"/>
                <a:ea typeface="Arial Black" panose="020B0A04020102020204" pitchFamily="34" charset="0"/>
                <a:cs typeface="Arial Black" panose="020B0A04020102020204" pitchFamily="34" charset="0"/>
              </a:rPr>
              <a:t>of health care facilities have Limited WASH services across all service levels </a:t>
            </a:r>
            <a:r>
              <a:rPr kumimoji="0" lang="en-US" sz="900" b="0" i="0" u="none" strike="noStrike" kern="1200" cap="none" spc="0" normalizeH="0" baseline="0" noProof="0" dirty="0">
                <a:ln>
                  <a:noFill/>
                </a:ln>
                <a:solidFill>
                  <a:srgbClr val="FFC000"/>
                </a:solidFill>
                <a:effectLst/>
                <a:uLnTx/>
                <a:uFillTx/>
                <a:latin typeface="Trebuchet MS" panose="020B0603020202020204" pitchFamily="34" charset="0"/>
                <a:ea typeface="Microsoft Sans Serif" panose="020B0604020202020204" pitchFamily="34" charset="0"/>
                <a:cs typeface="+mn-cs"/>
              </a:rPr>
              <a:t> </a:t>
            </a:r>
            <a:endParaRPr kumimoji="0" lang="en-US" sz="900" b="0" i="0" u="none" strike="noStrike" kern="1200" cap="none" spc="0" normalizeH="0" baseline="0" noProof="0" dirty="0">
              <a:ln>
                <a:noFill/>
              </a:ln>
              <a:solidFill>
                <a:srgbClr val="FFC000"/>
              </a:solidFill>
              <a:effectLst/>
              <a:uLnTx/>
              <a:uFillTx/>
              <a:latin typeface="Microsoft Sans Serif" panose="020B0604020202020204" pitchFamily="34" charset="0"/>
              <a:ea typeface="Microsoft Sans Serif" panose="020B0604020202020204" pitchFamily="34" charset="0"/>
              <a:cs typeface="+mn-cs"/>
            </a:endParaRPr>
          </a:p>
        </p:txBody>
      </p:sp>
      <p:sp>
        <p:nvSpPr>
          <p:cNvPr id="29" name="TextBox 28">
            <a:extLst>
              <a:ext uri="{FF2B5EF4-FFF2-40B4-BE49-F238E27FC236}">
                <a16:creationId xmlns:a16="http://schemas.microsoft.com/office/drawing/2014/main" id="{7D88BF08-BA17-1750-AA8F-3C9187BD12EF}"/>
              </a:ext>
            </a:extLst>
          </p:cNvPr>
          <p:cNvSpPr txBox="1"/>
          <p:nvPr/>
        </p:nvSpPr>
        <p:spPr>
          <a:xfrm>
            <a:off x="5113086" y="5332120"/>
            <a:ext cx="6625286" cy="1091646"/>
          </a:xfrm>
          <a:prstGeom prst="rect">
            <a:avLst/>
          </a:prstGeom>
          <a:noFill/>
        </p:spPr>
        <p:txBody>
          <a:bodyPr wrap="square">
            <a:spAutoFit/>
          </a:bodyPr>
          <a:lstStyle/>
          <a:p>
            <a:pPr marL="1393825" marR="0" lvl="0" indent="0" algn="l" defTabSz="914400" rtl="0" eaLnBrk="1" fontAlgn="auto" latinLnBrk="0" hangingPunct="1">
              <a:lnSpc>
                <a:spcPts val="985"/>
              </a:lnSpc>
              <a:spcBef>
                <a:spcPts val="835"/>
              </a:spcBef>
              <a:spcAft>
                <a:spcPts val="0"/>
              </a:spcAft>
              <a:buClrTx/>
              <a:buSzTx/>
              <a:buFontTx/>
              <a:buNone/>
              <a:tabLst/>
              <a:defRPr/>
            </a:pPr>
            <a:r>
              <a:rPr kumimoji="0" lang="en-US" sz="1400" b="0" i="0" u="none" strike="noStrike" kern="1200" cap="none" spc="-10" normalizeH="0" baseline="0" noProof="0" dirty="0">
                <a:ln>
                  <a:noFill/>
                </a:ln>
                <a:solidFill>
                  <a:srgbClr val="FFC000"/>
                </a:solidFill>
                <a:effectLst/>
                <a:uLnTx/>
                <a:uFillTx/>
                <a:latin typeface="Trebuchet MS" panose="020B0603020202020204" pitchFamily="34" charset="0"/>
                <a:ea typeface="Microsoft Sans Serif" panose="020B0604020202020204" pitchFamily="34" charset="0"/>
                <a:cs typeface="+mn-cs"/>
              </a:rPr>
              <a:t>Nationally,</a:t>
            </a:r>
          </a:p>
          <a:p>
            <a:pPr marL="1393825" marR="0" lvl="0" indent="0" algn="l" defTabSz="914400" rtl="0" eaLnBrk="1" fontAlgn="auto" latinLnBrk="0" hangingPunct="1">
              <a:lnSpc>
                <a:spcPts val="985"/>
              </a:lnSpc>
              <a:spcBef>
                <a:spcPts val="835"/>
              </a:spcBef>
              <a:spcAft>
                <a:spcPts val="0"/>
              </a:spcAft>
              <a:buClrTx/>
              <a:buSzTx/>
              <a:buFontTx/>
              <a:buNone/>
              <a:tabLst/>
              <a:defRPr/>
            </a:pPr>
            <a:endParaRPr kumimoji="0" lang="en-US" sz="3200" b="0" i="0" u="none" strike="noStrike" kern="1200" cap="none" spc="0" normalizeH="0" baseline="0" noProof="0" dirty="0">
              <a:ln>
                <a:noFill/>
              </a:ln>
              <a:solidFill>
                <a:srgbClr val="FFC000"/>
              </a:solidFill>
              <a:effectLst/>
              <a:uLnTx/>
              <a:uFillTx/>
              <a:latin typeface="Microsoft Sans Serif" panose="020B0604020202020204" pitchFamily="34" charset="0"/>
              <a:ea typeface="Microsoft Sans Serif" panose="020B0604020202020204" pitchFamily="34" charset="0"/>
              <a:cs typeface="+mn-cs"/>
            </a:endParaRPr>
          </a:p>
          <a:p>
            <a:pPr marL="1393825" marR="0" lvl="0" indent="0" algn="l" defTabSz="914400" rtl="0" eaLnBrk="1" fontAlgn="auto" latinLnBrk="0" hangingPunct="1">
              <a:lnSpc>
                <a:spcPts val="2620"/>
              </a:lnSpc>
              <a:spcBef>
                <a:spcPts val="0"/>
              </a:spcBef>
              <a:spcAft>
                <a:spcPts val="0"/>
              </a:spcAft>
              <a:buClrTx/>
              <a:buSzTx/>
              <a:buFontTx/>
              <a:buNone/>
              <a:tabLst/>
              <a:defRPr/>
            </a:pPr>
            <a:r>
              <a:rPr kumimoji="0" lang="en-US" sz="3200" b="0" i="0" u="none" strike="noStrike" kern="1200" cap="none" spc="-25" normalizeH="0" baseline="0" noProof="0" dirty="0">
                <a:ln>
                  <a:noFill/>
                </a:ln>
                <a:solidFill>
                  <a:srgbClr val="FFC000"/>
                </a:solidFill>
                <a:effectLst/>
                <a:uLnTx/>
                <a:uFillTx/>
                <a:latin typeface="Trebuchet MS" panose="020B0603020202020204" pitchFamily="34" charset="0"/>
                <a:ea typeface="Microsoft Sans Serif" panose="020B0604020202020204" pitchFamily="34" charset="0"/>
                <a:cs typeface="+mn-cs"/>
              </a:rPr>
              <a:t>87%</a:t>
            </a:r>
            <a:endParaRPr kumimoji="0" lang="en-US" sz="3200" b="0" i="0" u="none" strike="noStrike" kern="1200" cap="none" spc="0" normalizeH="0" baseline="0" noProof="0" dirty="0">
              <a:ln>
                <a:noFill/>
              </a:ln>
              <a:solidFill>
                <a:srgbClr val="FFC000"/>
              </a:solidFill>
              <a:effectLst/>
              <a:uLnTx/>
              <a:uFillTx/>
              <a:latin typeface="Microsoft Sans Serif" panose="020B0604020202020204" pitchFamily="34" charset="0"/>
              <a:ea typeface="Microsoft Sans Serif" panose="020B0604020202020204" pitchFamily="34" charset="0"/>
              <a:cs typeface="+mn-cs"/>
            </a:endParaRPr>
          </a:p>
          <a:p>
            <a:pPr marL="1322070" marR="0" lvl="0" indent="0" algn="l" defTabSz="914400" rtl="0" eaLnBrk="1" fontAlgn="auto" latinLnBrk="0" hangingPunct="1">
              <a:lnSpc>
                <a:spcPct val="103000"/>
              </a:lnSpc>
              <a:spcBef>
                <a:spcPts val="45"/>
              </a:spcBef>
              <a:spcAft>
                <a:spcPts val="0"/>
              </a:spcAft>
              <a:buClrTx/>
              <a:buSzTx/>
              <a:buFontTx/>
              <a:buNone/>
              <a:tabLst/>
              <a:defRPr/>
            </a:pPr>
            <a:r>
              <a:rPr kumimoji="0" lang="en-US" sz="1000" b="1" i="0" u="none" strike="noStrike" kern="1200" cap="none" spc="0" normalizeH="0" baseline="0" noProof="0" dirty="0">
                <a:ln>
                  <a:noFill/>
                </a:ln>
                <a:solidFill>
                  <a:srgbClr val="231F20"/>
                </a:solidFill>
                <a:effectLst/>
                <a:uLnTx/>
                <a:uFillTx/>
                <a:latin typeface="Trebuchet MS" panose="020B0603020202020204" pitchFamily="34" charset="0"/>
                <a:ea typeface="Microsoft Sans Serif" panose="020B0604020202020204" pitchFamily="34" charset="0"/>
                <a:cs typeface="+mn-cs"/>
              </a:rPr>
              <a:t>Meaning as of 2025, only 2,782 out of 3,134 facilities (including 320 facilities with insufficient data) have access to Limited WASH Services. </a:t>
            </a:r>
          </a:p>
        </p:txBody>
      </p:sp>
      <p:cxnSp>
        <p:nvCxnSpPr>
          <p:cNvPr id="33" name="Straight Connector 32">
            <a:extLst>
              <a:ext uri="{FF2B5EF4-FFF2-40B4-BE49-F238E27FC236}">
                <a16:creationId xmlns:a16="http://schemas.microsoft.com/office/drawing/2014/main" id="{01EAE494-D5AD-6014-6A9F-216C8AEE3021}"/>
              </a:ext>
            </a:extLst>
          </p:cNvPr>
          <p:cNvCxnSpPr>
            <a:cxnSpLocks/>
          </p:cNvCxnSpPr>
          <p:nvPr/>
        </p:nvCxnSpPr>
        <p:spPr>
          <a:xfrm flipV="1">
            <a:off x="3978364" y="3658768"/>
            <a:ext cx="8163535" cy="9311"/>
          </a:xfrm>
          <a:prstGeom prst="line">
            <a:avLst/>
          </a:prstGeom>
          <a:ln>
            <a:solidFill>
              <a:srgbClr val="002060"/>
            </a:solidFill>
            <a:prstDash val="sysDot"/>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EC4709D-96BB-9608-C70B-B790E6719639}"/>
              </a:ext>
            </a:extLst>
          </p:cNvPr>
          <p:cNvCxnSpPr>
            <a:cxnSpLocks/>
          </p:cNvCxnSpPr>
          <p:nvPr/>
        </p:nvCxnSpPr>
        <p:spPr>
          <a:xfrm>
            <a:off x="8400248" y="3670624"/>
            <a:ext cx="0" cy="1608486"/>
          </a:xfrm>
          <a:prstGeom prst="line">
            <a:avLst/>
          </a:prstGeom>
          <a:ln>
            <a:solidFill>
              <a:srgbClr val="002060"/>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306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2</a:t>
            </a:fld>
            <a:endParaRPr lang="en-US" sz="1432">
              <a:solidFill>
                <a:srgbClr val="00205C"/>
              </a:solidFill>
              <a:latin typeface="Calibri" panose="020F0502020204030204"/>
              <a:cs typeface="Arial"/>
            </a:endParaRPr>
          </a:p>
        </p:txBody>
      </p:sp>
      <p:sp>
        <p:nvSpPr>
          <p:cNvPr id="8" name="Title 5">
            <a:extLst>
              <a:ext uri="{FF2B5EF4-FFF2-40B4-BE49-F238E27FC236}">
                <a16:creationId xmlns:a16="http://schemas.microsoft.com/office/drawing/2014/main" id="{5BF7AA3B-085D-0F0C-B323-CA303A00DC43}"/>
              </a:ext>
            </a:extLst>
          </p:cNvPr>
          <p:cNvSpPr txBox="1">
            <a:spLocks/>
          </p:cNvSpPr>
          <p:nvPr/>
        </p:nvSpPr>
        <p:spPr>
          <a:xfrm>
            <a:off x="358382" y="402260"/>
            <a:ext cx="8826662" cy="863897"/>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ea typeface="Calibri"/>
                <a:cs typeface="Arial"/>
              </a:rPr>
              <a:t>Objectives and agenda</a:t>
            </a:r>
            <a:endParaRPr lang="it-IT" dirty="0">
              <a:solidFill>
                <a:srgbClr val="00205C"/>
              </a:solidFill>
              <a:latin typeface="Calibri" panose="020F0502020204030204"/>
              <a:ea typeface="Calibri"/>
              <a:cs typeface="Arial"/>
            </a:endParaRPr>
          </a:p>
        </p:txBody>
      </p:sp>
      <p:sp>
        <p:nvSpPr>
          <p:cNvPr id="11" name="TextBox 11">
            <a:extLst>
              <a:ext uri="{FF2B5EF4-FFF2-40B4-BE49-F238E27FC236}">
                <a16:creationId xmlns:a16="http://schemas.microsoft.com/office/drawing/2014/main" id="{499B2816-7956-21B7-22E1-2857EC69871E}"/>
              </a:ext>
            </a:extLst>
          </p:cNvPr>
          <p:cNvSpPr txBox="1">
            <a:spLocks noChangeArrowheads="1"/>
          </p:cNvSpPr>
          <p:nvPr/>
        </p:nvSpPr>
        <p:spPr bwMode="auto">
          <a:xfrm>
            <a:off x="358382" y="1266157"/>
            <a:ext cx="10443937" cy="6201665"/>
          </a:xfrm>
          <a:prstGeom prst="rect">
            <a:avLst/>
          </a:prstGeom>
          <a:noFill/>
          <a:ln>
            <a:noFill/>
          </a:ln>
        </p:spPr>
        <p:txBody>
          <a:bodyPr wrap="square" lIns="91408" tIns="45704" rIns="91408" bIns="45704" anchor="t">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a:spcAft>
                <a:spcPts val="1200"/>
              </a:spcAft>
            </a:pPr>
            <a:r>
              <a:rPr lang="en-US" sz="2200" b="1" kern="100" dirty="0">
                <a:effectLst/>
                <a:latin typeface="+mn-lt"/>
                <a:ea typeface="Times New Roman" panose="02020603050405020304" pitchFamily="18" charset="0"/>
                <a:cs typeface="Arial"/>
              </a:rPr>
              <a:t>Objectives </a:t>
            </a:r>
            <a:endParaRPr lang="en-US"/>
          </a:p>
          <a:p>
            <a:pPr marL="57150" marR="0" indent="-342900">
              <a:spcBef>
                <a:spcPts val="0"/>
              </a:spcBef>
              <a:spcAft>
                <a:spcPts val="1200"/>
              </a:spcAft>
              <a:buChar char="•"/>
            </a:pPr>
            <a:r>
              <a:rPr lang="en-US" sz="2200" kern="100">
                <a:effectLst/>
                <a:latin typeface="+mn-lt"/>
                <a:ea typeface="Times New Roman" panose="02020603050405020304" pitchFamily="18" charset="0"/>
                <a:cs typeface="Arial"/>
              </a:rPr>
              <a:t>Present key findings of global progress report </a:t>
            </a:r>
            <a:endParaRPr lang="en-US"/>
          </a:p>
          <a:p>
            <a:pPr marL="342900" marR="0" lvl="0" indent="-342900">
              <a:spcBef>
                <a:spcPts val="0"/>
              </a:spcBef>
              <a:spcAft>
                <a:spcPts val="600"/>
              </a:spcAft>
              <a:buFont typeface="Arial" panose="05050102010706020507" pitchFamily="18" charset="2"/>
              <a:buChar char="•"/>
            </a:pPr>
            <a:r>
              <a:rPr lang="en-US" sz="2200" kern="100" dirty="0">
                <a:effectLst/>
                <a:latin typeface="+mn-lt"/>
                <a:ea typeface="Times New Roman" panose="02020603050405020304" pitchFamily="18" charset="0"/>
                <a:cs typeface="Arial" panose="020B0604020202020204" pitchFamily="34" charset="0"/>
              </a:rPr>
              <a:t>Share insights from countries and partners </a:t>
            </a:r>
          </a:p>
          <a:p>
            <a:pPr marL="342900" marR="0" lvl="0" indent="-342900">
              <a:spcBef>
                <a:spcPts val="0"/>
              </a:spcBef>
              <a:spcAft>
                <a:spcPts val="600"/>
              </a:spcAft>
              <a:buFont typeface="Arial" panose="05050102010706020507" pitchFamily="18" charset="2"/>
              <a:buChar char="•"/>
            </a:pPr>
            <a:r>
              <a:rPr lang="en-US" sz="2200" kern="100" dirty="0">
                <a:effectLst/>
                <a:latin typeface="+mn-lt"/>
                <a:ea typeface="Times New Roman" panose="02020603050405020304" pitchFamily="18" charset="0"/>
                <a:cs typeface="Arial" panose="020B0604020202020204" pitchFamily="34" charset="0"/>
              </a:rPr>
              <a:t>Energize collective and strategic action</a:t>
            </a:r>
          </a:p>
          <a:p>
            <a:pPr marL="0" marR="0" lvl="0" indent="0">
              <a:spcBef>
                <a:spcPts val="0"/>
              </a:spcBef>
              <a:spcAft>
                <a:spcPts val="0"/>
              </a:spcAft>
            </a:pPr>
            <a:endParaRPr lang="en-US" sz="1800" kern="100" dirty="0">
              <a:latin typeface="+mn-lt"/>
              <a:ea typeface="Aptos" panose="020B0004020202020204" pitchFamily="34" charset="0"/>
              <a:cs typeface="Arial" panose="020B0604020202020204" pitchFamily="34" charset="0"/>
            </a:endParaRPr>
          </a:p>
          <a:p>
            <a:pPr marL="0" marR="0" lvl="0" indent="0">
              <a:spcBef>
                <a:spcPts val="0"/>
              </a:spcBef>
              <a:spcAft>
                <a:spcPts val="1200"/>
              </a:spcAft>
            </a:pPr>
            <a:r>
              <a:rPr lang="en-US" sz="2200" b="1" kern="100" dirty="0">
                <a:effectLst/>
                <a:latin typeface="+mn-lt"/>
                <a:ea typeface="Aptos" panose="020B0004020202020204" pitchFamily="34" charset="0"/>
                <a:cs typeface="Arial" panose="020B0604020202020204" pitchFamily="34" charset="0"/>
              </a:rPr>
              <a:t>Agenda</a:t>
            </a:r>
          </a:p>
          <a:p>
            <a:pPr marL="0" marR="0" lvl="0" indent="0">
              <a:spcBef>
                <a:spcPts val="0"/>
              </a:spcBef>
              <a:spcAft>
                <a:spcPts val="600"/>
              </a:spcAft>
            </a:pPr>
            <a:r>
              <a:rPr lang="en-US" sz="2200" i="1" kern="100" dirty="0">
                <a:latin typeface="+mn-lt"/>
                <a:ea typeface="Aptos" panose="020B0004020202020204" pitchFamily="34" charset="0"/>
                <a:cs typeface="Arial" panose="020B0604020202020204" pitchFamily="34" charset="0"/>
              </a:rPr>
              <a:t>Moderators: </a:t>
            </a:r>
            <a:r>
              <a:rPr lang="en-US" sz="2200" kern="100" dirty="0">
                <a:latin typeface="+mn-lt"/>
                <a:ea typeface="Aptos" panose="020B0004020202020204" pitchFamily="34" charset="0"/>
                <a:cs typeface="Arial" panose="020B0604020202020204" pitchFamily="34" charset="0"/>
              </a:rPr>
              <a:t>Dr Rola Al-</a:t>
            </a:r>
            <a:r>
              <a:rPr lang="en-US" sz="2200" kern="100" dirty="0" err="1">
                <a:latin typeface="+mn-lt"/>
                <a:ea typeface="Aptos" panose="020B0004020202020204" pitchFamily="34" charset="0"/>
                <a:cs typeface="Arial" panose="020B0604020202020204" pitchFamily="34" charset="0"/>
              </a:rPr>
              <a:t>Eman</a:t>
            </a:r>
            <a:r>
              <a:rPr lang="en-US" sz="2200" kern="100" dirty="0">
                <a:latin typeface="+mn-lt"/>
                <a:ea typeface="Aptos" panose="020B0004020202020204" pitchFamily="34" charset="0"/>
                <a:cs typeface="Arial" panose="020B0604020202020204" pitchFamily="34" charset="0"/>
              </a:rPr>
              <a:t> and Bruce Gordon, WHO</a:t>
            </a:r>
          </a:p>
          <a:p>
            <a:pPr marL="342900" marR="0" lvl="0" indent="-342900">
              <a:spcBef>
                <a:spcPts val="0"/>
              </a:spcBef>
              <a:spcAft>
                <a:spcPts val="600"/>
              </a:spcAft>
              <a:buFont typeface="Arial" panose="05050102010706020507" pitchFamily="18" charset="2"/>
              <a:buChar char="•"/>
            </a:pPr>
            <a:r>
              <a:rPr lang="en-US" sz="2200" i="1" kern="100" dirty="0">
                <a:effectLst/>
                <a:latin typeface="+mn-lt"/>
                <a:ea typeface="Times New Roman" panose="02020603050405020304" pitchFamily="18" charset="0"/>
                <a:cs typeface="Arial" panose="020B0604020202020204" pitchFamily="34" charset="0"/>
              </a:rPr>
              <a:t>Summary of report findings</a:t>
            </a:r>
            <a:r>
              <a:rPr lang="en-US" sz="2200" kern="100" dirty="0">
                <a:effectLst/>
                <a:latin typeface="+mn-lt"/>
                <a:ea typeface="Times New Roman" panose="02020603050405020304" pitchFamily="18" charset="0"/>
                <a:cs typeface="Arial" panose="020B0604020202020204" pitchFamily="34" charset="0"/>
              </a:rPr>
              <a:t>: Dr Maggie </a:t>
            </a:r>
            <a:r>
              <a:rPr lang="en-US" sz="2200" kern="100" dirty="0" err="1">
                <a:effectLst/>
                <a:latin typeface="+mn-lt"/>
                <a:ea typeface="Times New Roman" panose="02020603050405020304" pitchFamily="18" charset="0"/>
                <a:cs typeface="Arial" panose="020B0604020202020204" pitchFamily="34" charset="0"/>
              </a:rPr>
              <a:t>Montgomery,</a:t>
            </a:r>
            <a:r>
              <a:rPr lang="en-US" sz="2200" kern="100" dirty="0">
                <a:effectLst/>
                <a:latin typeface="+mn-lt"/>
                <a:ea typeface="Times New Roman" panose="02020603050405020304" pitchFamily="18" charset="0"/>
                <a:cs typeface="Arial" panose="020B0604020202020204" pitchFamily="34" charset="0"/>
              </a:rPr>
              <a:t> WHO/Lindsay Denny, UNICEF</a:t>
            </a:r>
          </a:p>
          <a:p>
            <a:pPr marL="342900" marR="0" lvl="0" indent="-342900">
              <a:spcBef>
                <a:spcPts val="0"/>
              </a:spcBef>
              <a:spcAft>
                <a:spcPts val="600"/>
              </a:spcAft>
              <a:buFont typeface="Arial" panose="05050102010706020507" pitchFamily="18" charset="2"/>
              <a:buChar char="•"/>
            </a:pPr>
            <a:r>
              <a:rPr lang="en-US" sz="2200" i="1" kern="100" dirty="0">
                <a:latin typeface="+mn-lt"/>
                <a:ea typeface="Times New Roman" panose="02020603050405020304" pitchFamily="18" charset="0"/>
                <a:cs typeface="Arial" panose="020B0604020202020204" pitchFamily="34" charset="0"/>
              </a:rPr>
              <a:t>Reflections from Jordan: </a:t>
            </a:r>
            <a:r>
              <a:rPr lang="en-US" sz="2200" kern="100" dirty="0">
                <a:latin typeface="+mn-lt"/>
                <a:ea typeface="Times New Roman" panose="02020603050405020304" pitchFamily="18" charset="0"/>
                <a:cs typeface="Arial" panose="020B0604020202020204" pitchFamily="34" charset="0"/>
              </a:rPr>
              <a:t>Dr Ayman Bani Mousa, MoH</a:t>
            </a:r>
          </a:p>
          <a:p>
            <a:pPr marL="342900" marR="0" lvl="0" indent="-342900">
              <a:spcBef>
                <a:spcPts val="0"/>
              </a:spcBef>
              <a:spcAft>
                <a:spcPts val="600"/>
              </a:spcAft>
              <a:buFont typeface="Arial" panose="05050102010706020507" pitchFamily="18" charset="2"/>
              <a:buChar char="•"/>
            </a:pPr>
            <a:r>
              <a:rPr lang="en-US" sz="2200" i="1" kern="100" dirty="0">
                <a:latin typeface="+mn-lt"/>
                <a:ea typeface="Times New Roman" panose="02020603050405020304" pitchFamily="18" charset="0"/>
                <a:cs typeface="Arial" panose="020B0604020202020204" pitchFamily="34" charset="0"/>
              </a:rPr>
              <a:t>Reflections from Zambia</a:t>
            </a:r>
            <a:r>
              <a:rPr lang="en-US" sz="2200" kern="100" dirty="0">
                <a:latin typeface="+mn-lt"/>
                <a:ea typeface="Times New Roman" panose="02020603050405020304" pitchFamily="18" charset="0"/>
                <a:cs typeface="Arial" panose="020B0604020202020204" pitchFamily="34" charset="0"/>
              </a:rPr>
              <a:t>: Dr Florence </a:t>
            </a:r>
            <a:r>
              <a:rPr lang="en-US" sz="2200" kern="100" dirty="0" err="1">
                <a:latin typeface="+mn-lt"/>
                <a:ea typeface="Times New Roman" panose="02020603050405020304" pitchFamily="18" charset="0"/>
                <a:cs typeface="Arial" panose="020B0604020202020204" pitchFamily="34" charset="0"/>
              </a:rPr>
              <a:t>Kabinga</a:t>
            </a:r>
            <a:r>
              <a:rPr lang="en-US" sz="2200" kern="100" dirty="0">
                <a:latin typeface="+mn-lt"/>
                <a:ea typeface="Times New Roman" panose="02020603050405020304" pitchFamily="18" charset="0"/>
                <a:cs typeface="Arial" panose="020B0604020202020204" pitchFamily="34" charset="0"/>
              </a:rPr>
              <a:t>, MoH</a:t>
            </a:r>
          </a:p>
          <a:p>
            <a:pPr marL="342900" marR="0" lvl="0" indent="-342900">
              <a:spcBef>
                <a:spcPts val="0"/>
              </a:spcBef>
              <a:spcAft>
                <a:spcPts val="600"/>
              </a:spcAft>
              <a:buFont typeface="Arial" panose="05050102010706020507" pitchFamily="18" charset="2"/>
              <a:buChar char="•"/>
            </a:pPr>
            <a:r>
              <a:rPr lang="en-US" sz="2200" i="1" kern="100" dirty="0">
                <a:latin typeface="+mn-lt"/>
                <a:ea typeface="Times New Roman" panose="02020603050405020304" pitchFamily="18" charset="0"/>
                <a:cs typeface="Arial" panose="020B0604020202020204" pitchFamily="34" charset="0"/>
              </a:rPr>
              <a:t>Partner perspectives: </a:t>
            </a:r>
            <a:r>
              <a:rPr lang="en-US" sz="2200" kern="100" dirty="0">
                <a:latin typeface="+mn-lt"/>
                <a:ea typeface="Times New Roman" panose="02020603050405020304" pitchFamily="18" charset="0"/>
                <a:cs typeface="Arial" panose="020B0604020202020204" pitchFamily="34" charset="0"/>
              </a:rPr>
              <a:t>Jessy </a:t>
            </a:r>
            <a:r>
              <a:rPr lang="en-US" sz="2200" kern="100" dirty="0" err="1">
                <a:latin typeface="+mn-lt"/>
                <a:ea typeface="Times New Roman" panose="02020603050405020304" pitchFamily="18" charset="0"/>
                <a:cs typeface="Arial" panose="020B0604020202020204" pitchFamily="34" charset="0"/>
              </a:rPr>
              <a:t>Samuyachi</a:t>
            </a:r>
            <a:r>
              <a:rPr lang="en-US" sz="2200" kern="100" dirty="0">
                <a:latin typeface="+mn-lt"/>
                <a:ea typeface="Times New Roman" panose="02020603050405020304" pitchFamily="18" charset="0"/>
                <a:cs typeface="Arial" panose="020B0604020202020204" pitchFamily="34" charset="0"/>
              </a:rPr>
              <a:t>, World Vision/Achille </a:t>
            </a:r>
            <a:r>
              <a:rPr lang="en-US" sz="2200" kern="100" dirty="0" err="1">
                <a:latin typeface="+mn-lt"/>
                <a:ea typeface="Times New Roman" panose="02020603050405020304" pitchFamily="18" charset="0"/>
                <a:cs typeface="Arial" panose="020B0604020202020204" pitchFamily="34" charset="0"/>
              </a:rPr>
              <a:t>Lokssou</a:t>
            </a:r>
            <a:r>
              <a:rPr lang="en-US" sz="2200" kern="100" dirty="0">
                <a:latin typeface="+mn-lt"/>
                <a:ea typeface="Times New Roman" panose="02020603050405020304" pitchFamily="18" charset="0"/>
                <a:cs typeface="Arial" panose="020B0604020202020204" pitchFamily="34" charset="0"/>
              </a:rPr>
              <a:t>-Dah-</a:t>
            </a:r>
            <a:r>
              <a:rPr lang="en-US" sz="2200" kern="100" dirty="0" err="1">
                <a:latin typeface="+mn-lt"/>
                <a:ea typeface="Times New Roman" panose="02020603050405020304" pitchFamily="18" charset="0"/>
                <a:cs typeface="Arial" panose="020B0604020202020204" pitchFamily="34" charset="0"/>
              </a:rPr>
              <a:t>Lande</a:t>
            </a:r>
            <a:r>
              <a:rPr lang="en-US" sz="2200" kern="100" dirty="0">
                <a:latin typeface="+mn-lt"/>
                <a:ea typeface="Times New Roman" panose="02020603050405020304" pitchFamily="18" charset="0"/>
                <a:cs typeface="Arial" panose="020B0604020202020204" pitchFamily="34" charset="0"/>
              </a:rPr>
              <a:t>, IFRC/Harish </a:t>
            </a:r>
            <a:r>
              <a:rPr lang="en-US" sz="2200" kern="100" dirty="0" err="1">
                <a:latin typeface="+mn-lt"/>
                <a:ea typeface="Times New Roman" panose="02020603050405020304" pitchFamily="18" charset="0"/>
                <a:cs typeface="Arial" panose="020B0604020202020204" pitchFamily="34" charset="0"/>
              </a:rPr>
              <a:t>Hande</a:t>
            </a:r>
            <a:r>
              <a:rPr lang="en-US" sz="2200" kern="100" dirty="0">
                <a:latin typeface="+mn-lt"/>
                <a:ea typeface="Times New Roman" panose="02020603050405020304" pitchFamily="18" charset="0"/>
                <a:cs typeface="Arial" panose="020B0604020202020204" pitchFamily="34" charset="0"/>
              </a:rPr>
              <a:t>, </a:t>
            </a:r>
            <a:r>
              <a:rPr lang="en-US" sz="2200" kern="100" dirty="0" err="1">
                <a:latin typeface="+mn-lt"/>
                <a:ea typeface="Times New Roman" panose="02020603050405020304" pitchFamily="18" charset="0"/>
                <a:cs typeface="Arial" panose="020B0604020202020204" pitchFamily="34" charset="0"/>
              </a:rPr>
              <a:t>Selco</a:t>
            </a:r>
            <a:r>
              <a:rPr lang="en-US" sz="2200" kern="100" dirty="0">
                <a:latin typeface="+mn-lt"/>
                <a:ea typeface="Times New Roman" panose="02020603050405020304" pitchFamily="18" charset="0"/>
                <a:cs typeface="Arial" panose="020B0604020202020204" pitchFamily="34" charset="0"/>
              </a:rPr>
              <a:t> Foundation</a:t>
            </a:r>
          </a:p>
          <a:p>
            <a:pPr marL="342900" marR="0" lvl="0" indent="-342900">
              <a:spcBef>
                <a:spcPts val="0"/>
              </a:spcBef>
              <a:spcAft>
                <a:spcPts val="600"/>
              </a:spcAft>
              <a:buFont typeface="Arial" panose="05050102010706020507" pitchFamily="18" charset="2"/>
              <a:buChar char="•"/>
            </a:pPr>
            <a:r>
              <a:rPr lang="en-US" sz="2200" i="1" kern="100" dirty="0">
                <a:latin typeface="+mn-lt"/>
                <a:ea typeface="Times New Roman" panose="02020603050405020304" pitchFamily="18" charset="0"/>
                <a:cs typeface="Arial"/>
              </a:rPr>
              <a:t>Next steps and closing</a:t>
            </a:r>
            <a:r>
              <a:rPr lang="en-US" sz="2200" kern="100">
                <a:latin typeface="+mn-lt"/>
                <a:ea typeface="Times New Roman" panose="02020603050405020304" pitchFamily="18" charset="0"/>
                <a:cs typeface="Arial"/>
              </a:rPr>
              <a:t>: Ann Thomas, UNICEF</a:t>
            </a:r>
            <a:endParaRPr lang="en-US" sz="2200" kern="100">
              <a:latin typeface="+mn-lt"/>
              <a:ea typeface="Times New Roman" panose="02020603050405020304" pitchFamily="18" charset="0"/>
              <a:cs typeface="Arial" panose="020B0604020202020204" pitchFamily="34" charset="0"/>
            </a:endParaRPr>
          </a:p>
          <a:p>
            <a:pPr marL="342900" marR="0" lvl="0" indent="-342900">
              <a:spcBef>
                <a:spcPts val="0"/>
              </a:spcBef>
              <a:spcAft>
                <a:spcPts val="600"/>
              </a:spcAft>
              <a:buFont typeface="Arial" panose="05050102010706020507" pitchFamily="18" charset="2"/>
              <a:buChar char="•"/>
            </a:pPr>
            <a:endParaRPr lang="en-US" sz="2200" kern="100" dirty="0">
              <a:effectLst/>
              <a:latin typeface="+mn-lt"/>
              <a:ea typeface="Times New Roman" panose="02020603050405020304" pitchFamily="18" charset="0"/>
              <a:cs typeface="Arial" panose="020B0604020202020204" pitchFamily="34" charset="0"/>
            </a:endParaRPr>
          </a:p>
          <a:p>
            <a:pPr marL="0" marR="0" lvl="0" indent="0">
              <a:spcBef>
                <a:spcPts val="0"/>
              </a:spcBef>
              <a:spcAft>
                <a:spcPts val="0"/>
              </a:spcAft>
            </a:pPr>
            <a:endParaRPr lang="en-US" sz="1800" kern="100" dirty="0">
              <a:effectLst/>
              <a:latin typeface="+mn-lt"/>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43088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F57B-6A3F-869E-A418-07B9A7B25729}"/>
            </a:ext>
          </a:extLst>
        </p:cNvPr>
        <p:cNvGrpSpPr/>
        <p:nvPr/>
      </p:nvGrpSpPr>
      <p:grpSpPr>
        <a:xfrm>
          <a:off x="0" y="0"/>
          <a:ext cx="0" cy="0"/>
          <a:chOff x="0" y="0"/>
          <a:chExt cx="0" cy="0"/>
        </a:xfrm>
      </p:grpSpPr>
      <p:sp>
        <p:nvSpPr>
          <p:cNvPr id="109" name="TextBox 108">
            <a:extLst>
              <a:ext uri="{FF2B5EF4-FFF2-40B4-BE49-F238E27FC236}">
                <a16:creationId xmlns:a16="http://schemas.microsoft.com/office/drawing/2014/main" id="{7DE0AB14-F353-3A4F-9D06-2D3D59F35F1D}"/>
              </a:ext>
            </a:extLst>
          </p:cNvPr>
          <p:cNvSpPr txBox="1"/>
          <p:nvPr/>
        </p:nvSpPr>
        <p:spPr>
          <a:xfrm>
            <a:off x="-186684" y="-34173"/>
            <a:ext cx="12565368" cy="584775"/>
          </a:xfrm>
          <a:prstGeom prst="rect">
            <a:avLst/>
          </a:prstGeom>
          <a:noFill/>
        </p:spPr>
        <p:txBody>
          <a:bodyPr wrap="square">
            <a:spAutoFit/>
          </a:bodyPr>
          <a:lstStyle/>
          <a:p>
            <a:pPr marL="913130" marR="0" lvl="0" indent="0" algn="l" defTabSz="914400" rtl="0" eaLnBrk="1" fontAlgn="auto" latinLnBrk="0" hangingPunct="1">
              <a:lnSpc>
                <a:spcPct val="100000"/>
              </a:lnSpc>
              <a:spcBef>
                <a:spcPts val="430"/>
              </a:spcBef>
              <a:spcAft>
                <a:spcPts val="0"/>
              </a:spcAft>
              <a:buClrTx/>
              <a:buSzTx/>
              <a:buFontTx/>
              <a:buNone/>
              <a:tabLst>
                <a:tab pos="5886450" algn="l"/>
              </a:tabLst>
              <a:defRPr/>
            </a:pPr>
            <a:r>
              <a:rPr kumimoji="0" lang="en-US" sz="3200" b="1" i="0" u="none" strike="noStrike" kern="1200" cap="none" spc="-180" normalizeH="0" baseline="0" noProof="0" dirty="0">
                <a:ln>
                  <a:noFill/>
                </a:ln>
                <a:solidFill>
                  <a:srgbClr val="272F6D"/>
                </a:solidFill>
                <a:effectLst/>
                <a:uLnTx/>
                <a:uFillTx/>
                <a:latin typeface="Bookman Old Style" panose="02050604050505020204" pitchFamily="18" charset="0"/>
                <a:ea typeface="Microsoft Sans Serif" panose="020B0604020202020204" pitchFamily="34" charset="0"/>
                <a:cs typeface="+mn-cs"/>
              </a:rPr>
              <a:t>DRIVING CHANGE THROUGH THE 8 PRACTICAL STEPS </a:t>
            </a:r>
            <a:endParaRPr kumimoji="0" lang="en-US" sz="1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p:txBody>
      </p:sp>
      <p:cxnSp>
        <p:nvCxnSpPr>
          <p:cNvPr id="2" name="Straight Connector 1">
            <a:extLst>
              <a:ext uri="{FF2B5EF4-FFF2-40B4-BE49-F238E27FC236}">
                <a16:creationId xmlns:a16="http://schemas.microsoft.com/office/drawing/2014/main" id="{18A5F20C-D400-AA07-0DDB-C0A6822922DA}"/>
              </a:ext>
            </a:extLst>
          </p:cNvPr>
          <p:cNvCxnSpPr>
            <a:cxnSpLocks/>
          </p:cNvCxnSpPr>
          <p:nvPr/>
        </p:nvCxnSpPr>
        <p:spPr>
          <a:xfrm flipV="1">
            <a:off x="807500" y="536597"/>
            <a:ext cx="11130500" cy="55247"/>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32DC3D16-0AFE-81B0-7EED-E73858710950}"/>
              </a:ext>
            </a:extLst>
          </p:cNvPr>
          <p:cNvPicPr>
            <a:picLocks noChangeAspect="1"/>
          </p:cNvPicPr>
          <p:nvPr/>
        </p:nvPicPr>
        <p:blipFill>
          <a:blip r:embed="rId3"/>
          <a:stretch>
            <a:fillRect/>
          </a:stretch>
        </p:blipFill>
        <p:spPr>
          <a:xfrm>
            <a:off x="35836" y="38543"/>
            <a:ext cx="606851" cy="6810699"/>
          </a:xfrm>
          <a:prstGeom prst="rect">
            <a:avLst/>
          </a:prstGeom>
        </p:spPr>
      </p:pic>
      <p:sp>
        <p:nvSpPr>
          <p:cNvPr id="16" name="TextBox 15">
            <a:extLst>
              <a:ext uri="{FF2B5EF4-FFF2-40B4-BE49-F238E27FC236}">
                <a16:creationId xmlns:a16="http://schemas.microsoft.com/office/drawing/2014/main" id="{43297B96-EE0B-54EA-C54F-0CF96920C7F8}"/>
              </a:ext>
            </a:extLst>
          </p:cNvPr>
          <p:cNvSpPr txBox="1"/>
          <p:nvPr/>
        </p:nvSpPr>
        <p:spPr>
          <a:xfrm>
            <a:off x="707545" y="6150482"/>
            <a:ext cx="29473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ea"/>
                <a:cs typeface="+mn-cs"/>
              </a:rPr>
              <a:t>In collaboration with WASH in HCFs Partners </a:t>
            </a:r>
          </a:p>
        </p:txBody>
      </p:sp>
      <p:pic>
        <p:nvPicPr>
          <p:cNvPr id="20" name="Google Shape;207;p1" descr="Financial Management for Nonprofits: a World Vision's Case Study">
            <a:extLst>
              <a:ext uri="{FF2B5EF4-FFF2-40B4-BE49-F238E27FC236}">
                <a16:creationId xmlns:a16="http://schemas.microsoft.com/office/drawing/2014/main" id="{3B627B03-95D8-26BD-1DB4-551A8B1BEDD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583072" y="6519847"/>
            <a:ext cx="959656" cy="197061"/>
          </a:xfrm>
          <a:prstGeom prst="rect">
            <a:avLst/>
          </a:prstGeom>
          <a:noFill/>
          <a:ln>
            <a:noFill/>
          </a:ln>
        </p:spPr>
      </p:pic>
      <p:pic>
        <p:nvPicPr>
          <p:cNvPr id="21" name="Google Shape;210;p1">
            <a:extLst>
              <a:ext uri="{FF2B5EF4-FFF2-40B4-BE49-F238E27FC236}">
                <a16:creationId xmlns:a16="http://schemas.microsoft.com/office/drawing/2014/main" id="{66C7D001-4B72-8F1E-063C-98E28389B99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14408" y="6512081"/>
            <a:ext cx="773565" cy="216052"/>
          </a:xfrm>
          <a:prstGeom prst="rect">
            <a:avLst/>
          </a:prstGeom>
          <a:noFill/>
          <a:ln>
            <a:noFill/>
          </a:ln>
        </p:spPr>
      </p:pic>
      <p:pic>
        <p:nvPicPr>
          <p:cNvPr id="22" name="Google Shape;213;p1" descr="American Red Cross Logo, American Red Cross Symbol, Meaning, History ...">
            <a:extLst>
              <a:ext uri="{FF2B5EF4-FFF2-40B4-BE49-F238E27FC236}">
                <a16:creationId xmlns:a16="http://schemas.microsoft.com/office/drawing/2014/main" id="{9CC7BD01-E52D-0FA0-EA14-71C9AD020B0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547522" y="6488394"/>
            <a:ext cx="318822" cy="284131"/>
          </a:xfrm>
          <a:prstGeom prst="rect">
            <a:avLst/>
          </a:prstGeom>
          <a:noFill/>
          <a:ln>
            <a:noFill/>
          </a:ln>
        </p:spPr>
      </p:pic>
      <p:pic>
        <p:nvPicPr>
          <p:cNvPr id="28" name="Google Shape;214;p1" descr="SNV – Netherlands Development Organisation - ABC Bros">
            <a:extLst>
              <a:ext uri="{FF2B5EF4-FFF2-40B4-BE49-F238E27FC236}">
                <a16:creationId xmlns:a16="http://schemas.microsoft.com/office/drawing/2014/main" id="{500E2E7A-1876-AB05-5B22-B0FBD4CEA871}"/>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962539" y="6531370"/>
            <a:ext cx="531972" cy="230833"/>
          </a:xfrm>
          <a:prstGeom prst="rect">
            <a:avLst/>
          </a:prstGeom>
          <a:noFill/>
          <a:ln>
            <a:noFill/>
          </a:ln>
        </p:spPr>
      </p:pic>
      <p:pic>
        <p:nvPicPr>
          <p:cNvPr id="29" name="Google Shape;216;p1">
            <a:extLst>
              <a:ext uri="{FF2B5EF4-FFF2-40B4-BE49-F238E27FC236}">
                <a16:creationId xmlns:a16="http://schemas.microsoft.com/office/drawing/2014/main" id="{20A4C9E1-9CCA-6537-38DD-87853FF48D64}"/>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88737" y="6373252"/>
            <a:ext cx="318822" cy="284130"/>
          </a:xfrm>
          <a:prstGeom prst="rect">
            <a:avLst/>
          </a:prstGeom>
          <a:noFill/>
          <a:ln>
            <a:noFill/>
          </a:ln>
        </p:spPr>
      </p:pic>
      <p:pic>
        <p:nvPicPr>
          <p:cNvPr id="30" name="Picture 29">
            <a:extLst>
              <a:ext uri="{FF2B5EF4-FFF2-40B4-BE49-F238E27FC236}">
                <a16:creationId xmlns:a16="http://schemas.microsoft.com/office/drawing/2014/main" id="{D657C4F6-B002-B315-E935-3D8BA941C03A}"/>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633626" y="6519847"/>
            <a:ext cx="590549" cy="250565"/>
          </a:xfrm>
          <a:prstGeom prst="rect">
            <a:avLst/>
          </a:prstGeom>
        </p:spPr>
      </p:pic>
      <p:pic>
        <p:nvPicPr>
          <p:cNvPr id="31" name="Picture 22" descr="LIVING WATER INTERNATIONAL — Stoller Foundation">
            <a:extLst>
              <a:ext uri="{FF2B5EF4-FFF2-40B4-BE49-F238E27FC236}">
                <a16:creationId xmlns:a16="http://schemas.microsoft.com/office/drawing/2014/main" id="{496624D8-9D98-DAF2-B330-82C3ADB53226}"/>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a:fillRect/>
          </a:stretch>
        </p:blipFill>
        <p:spPr bwMode="auto">
          <a:xfrm>
            <a:off x="11268456" y="6461063"/>
            <a:ext cx="318822" cy="384839"/>
          </a:xfrm>
          <a:prstGeom prst="rect">
            <a:avLst/>
          </a:prstGeom>
          <a:noFill/>
          <a:extLst>
            <a:ext uri="{909E8E84-426E-40DD-AFC4-6F175D3DCCD1}">
              <a14:hiddenFill xmlns:a14="http://schemas.microsoft.com/office/drawing/2010/main">
                <a:solidFill>
                  <a:srgbClr val="FFFFFF"/>
                </a:solidFill>
              </a14:hiddenFill>
            </a:ext>
          </a:extLst>
        </p:spPr>
      </p:pic>
      <p:sp>
        <p:nvSpPr>
          <p:cNvPr id="32" name="AutoShape 32" descr="Zambia NGO WASH FORUM - World Water Day stories covered in Daily Nation ...">
            <a:extLst>
              <a:ext uri="{FF2B5EF4-FFF2-40B4-BE49-F238E27FC236}">
                <a16:creationId xmlns:a16="http://schemas.microsoft.com/office/drawing/2014/main" id="{CECD8854-172F-1ED0-DF20-29CF4AB16DB6}"/>
              </a:ext>
            </a:extLst>
          </p:cNvPr>
          <p:cNvSpPr>
            <a:spLocks noChangeAspect="1" noChangeArrowheads="1"/>
          </p:cNvSpPr>
          <p:nvPr/>
        </p:nvSpPr>
        <p:spPr bwMode="auto">
          <a:xfrm>
            <a:off x="11218418" y="63204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3" name="Picture 32">
            <a:extLst>
              <a:ext uri="{FF2B5EF4-FFF2-40B4-BE49-F238E27FC236}">
                <a16:creationId xmlns:a16="http://schemas.microsoft.com/office/drawing/2014/main" id="{E788F35A-4581-A00D-5536-709C1F8D977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06557" y="6408425"/>
            <a:ext cx="318823" cy="319708"/>
          </a:xfrm>
          <a:prstGeom prst="rect">
            <a:avLst/>
          </a:prstGeom>
        </p:spPr>
      </p:pic>
      <p:sp>
        <p:nvSpPr>
          <p:cNvPr id="34" name="TextBox 33">
            <a:extLst>
              <a:ext uri="{FF2B5EF4-FFF2-40B4-BE49-F238E27FC236}">
                <a16:creationId xmlns:a16="http://schemas.microsoft.com/office/drawing/2014/main" id="{31C7F360-4F57-D545-7D48-BD05A20C4B6C}"/>
              </a:ext>
            </a:extLst>
          </p:cNvPr>
          <p:cNvSpPr txBox="1"/>
          <p:nvPr/>
        </p:nvSpPr>
        <p:spPr>
          <a:xfrm>
            <a:off x="7151945" y="6355235"/>
            <a:ext cx="936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0C0"/>
                </a:solidFill>
                <a:effectLst/>
                <a:uLnTx/>
                <a:uFillTx/>
                <a:latin typeface="72 Black" panose="020B0A04030603020204" pitchFamily="34" charset="0"/>
                <a:ea typeface="+mn-ea"/>
                <a:cs typeface="72 Black" panose="020B0A04030603020204" pitchFamily="34" charset="0"/>
              </a:rPr>
              <a:t>NGO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B0F0"/>
                </a:solidFill>
                <a:effectLst/>
                <a:uLnTx/>
                <a:uFillTx/>
                <a:latin typeface="72 Black" panose="020B0A04030603020204" pitchFamily="34" charset="0"/>
                <a:ea typeface="+mn-ea"/>
                <a:cs typeface="72 Black" panose="020B0A04030603020204" pitchFamily="34" charset="0"/>
              </a:rPr>
              <a:t>WASH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0C0"/>
                </a:solidFill>
                <a:effectLst/>
                <a:uLnTx/>
                <a:uFillTx/>
                <a:latin typeface="72 Black" panose="020B0A04030603020204" pitchFamily="34" charset="0"/>
                <a:ea typeface="+mn-ea"/>
                <a:cs typeface="72 Black" panose="020B0A04030603020204" pitchFamily="34" charset="0"/>
              </a:rPr>
              <a:t>FORUM</a:t>
            </a:r>
          </a:p>
        </p:txBody>
      </p:sp>
      <p:pic>
        <p:nvPicPr>
          <p:cNvPr id="35" name="Picture 34">
            <a:extLst>
              <a:ext uri="{FF2B5EF4-FFF2-40B4-BE49-F238E27FC236}">
                <a16:creationId xmlns:a16="http://schemas.microsoft.com/office/drawing/2014/main" id="{C860D4EE-B680-A88C-E012-02C78991A142}"/>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1631559" y="6461063"/>
            <a:ext cx="361404" cy="360040"/>
          </a:xfrm>
          <a:prstGeom prst="rect">
            <a:avLst/>
          </a:prstGeom>
        </p:spPr>
      </p:pic>
      <p:pic>
        <p:nvPicPr>
          <p:cNvPr id="36" name="Picture 38" descr="☑️Zambia National Public Health Institute (ZNPHI) — Government Agency ...">
            <a:extLst>
              <a:ext uri="{FF2B5EF4-FFF2-40B4-BE49-F238E27FC236}">
                <a16:creationId xmlns:a16="http://schemas.microsoft.com/office/drawing/2014/main" id="{48EFC4E1-F0FC-6FE6-AD99-9D23E185810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a:fillRect/>
          </a:stretch>
        </p:blipFill>
        <p:spPr bwMode="auto">
          <a:xfrm>
            <a:off x="5454291" y="6490994"/>
            <a:ext cx="943801" cy="15760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38550E8-6F8A-9C35-C80A-9CD6C8CB6AE8}"/>
              </a:ext>
            </a:extLst>
          </p:cNvPr>
          <p:cNvSpPr txBox="1"/>
          <p:nvPr/>
        </p:nvSpPr>
        <p:spPr>
          <a:xfrm>
            <a:off x="707545" y="6600775"/>
            <a:ext cx="10067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Aptos" panose="02110004020202020204"/>
                <a:ea typeface="+mn-ea"/>
                <a:cs typeface="+mn-cs"/>
              </a:rPr>
              <a:t>Ministry of Water Development and Sanitation</a:t>
            </a:r>
          </a:p>
        </p:txBody>
      </p:sp>
      <p:pic>
        <p:nvPicPr>
          <p:cNvPr id="38" name="Picture 37">
            <a:extLst>
              <a:ext uri="{FF2B5EF4-FFF2-40B4-BE49-F238E27FC236}">
                <a16:creationId xmlns:a16="http://schemas.microsoft.com/office/drawing/2014/main" id="{C09BDF44-2080-FE74-60CD-659D0A70B2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35688" y="6407439"/>
            <a:ext cx="926835" cy="412760"/>
          </a:xfrm>
          <a:prstGeom prst="rect">
            <a:avLst/>
          </a:prstGeom>
        </p:spPr>
      </p:pic>
      <p:pic>
        <p:nvPicPr>
          <p:cNvPr id="39" name="Google Shape;211;p1" descr="who-world-health-organization-logo-vector-free-download ...">
            <a:extLst>
              <a:ext uri="{FF2B5EF4-FFF2-40B4-BE49-F238E27FC236}">
                <a16:creationId xmlns:a16="http://schemas.microsoft.com/office/drawing/2014/main" id="{5F5B1AA2-7F08-9BDA-6BC8-65BFA48ADFFC}"/>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a:fillRect/>
          </a:stretch>
        </p:blipFill>
        <p:spPr>
          <a:xfrm>
            <a:off x="6449083" y="6392769"/>
            <a:ext cx="540340" cy="461665"/>
          </a:xfrm>
          <a:prstGeom prst="rect">
            <a:avLst/>
          </a:prstGeom>
          <a:noFill/>
          <a:ln>
            <a:noFill/>
          </a:ln>
        </p:spPr>
      </p:pic>
      <p:pic>
        <p:nvPicPr>
          <p:cNvPr id="40" name="Picture 39">
            <a:extLst>
              <a:ext uri="{FF2B5EF4-FFF2-40B4-BE49-F238E27FC236}">
                <a16:creationId xmlns:a16="http://schemas.microsoft.com/office/drawing/2014/main" id="{88C51548-E9E7-D9B4-15B1-7BA7D819B325}"/>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1644732" y="6373204"/>
            <a:ext cx="878367" cy="481230"/>
          </a:xfrm>
          <a:prstGeom prst="rect">
            <a:avLst/>
          </a:prstGeom>
        </p:spPr>
      </p:pic>
      <p:pic>
        <p:nvPicPr>
          <p:cNvPr id="41" name="Picture 40">
            <a:extLst>
              <a:ext uri="{FF2B5EF4-FFF2-40B4-BE49-F238E27FC236}">
                <a16:creationId xmlns:a16="http://schemas.microsoft.com/office/drawing/2014/main" id="{C0FA62D1-4376-7D9B-D9FE-BA57575A56B0}"/>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3459633" y="6338063"/>
            <a:ext cx="611005" cy="574310"/>
          </a:xfrm>
          <a:prstGeom prst="rect">
            <a:avLst/>
          </a:prstGeom>
        </p:spPr>
      </p:pic>
      <p:pic>
        <p:nvPicPr>
          <p:cNvPr id="77" name="Picture 3">
            <a:extLst>
              <a:ext uri="{FF2B5EF4-FFF2-40B4-BE49-F238E27FC236}">
                <a16:creationId xmlns:a16="http://schemas.microsoft.com/office/drawing/2014/main" id="{0D9E089F-9BF1-360E-C133-EE667E290CC7}"/>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106275" y="6446035"/>
            <a:ext cx="448208" cy="40128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A logo with a blue circle and black text&#10;&#10;Description automatically generated">
            <a:extLst>
              <a:ext uri="{FF2B5EF4-FFF2-40B4-BE49-F238E27FC236}">
                <a16:creationId xmlns:a16="http://schemas.microsoft.com/office/drawing/2014/main" id="{ABDB4425-562C-A460-2B83-87B9EB774F3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666047" y="6530797"/>
            <a:ext cx="676679" cy="231406"/>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1F10E0D2-18C5-309F-9F2A-4813C19369CC}"/>
              </a:ext>
            </a:extLst>
          </p:cNvPr>
          <p:cNvSpPr/>
          <p:nvPr/>
        </p:nvSpPr>
        <p:spPr>
          <a:xfrm>
            <a:off x="642687" y="716990"/>
            <a:ext cx="2295012" cy="5466599"/>
          </a:xfrm>
          <a:prstGeom prst="rect">
            <a:avLst/>
          </a:prstGeom>
          <a:solidFill>
            <a:srgbClr val="809EC2"/>
          </a:solidFill>
          <a:ln w="25400" cap="flat" cmpd="sng" algn="ctr">
            <a:noFill/>
            <a:prstDash val="solid"/>
          </a:ln>
          <a:effectLst/>
        </p:spPr>
        <p:txBody>
          <a:bodyPr tIns="46800" bIns="50400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Segoe UI"/>
              <a:ea typeface="+mn-ea"/>
              <a:cs typeface="+mn-cs"/>
            </a:endParaRPr>
          </a:p>
        </p:txBody>
      </p:sp>
      <p:sp>
        <p:nvSpPr>
          <p:cNvPr id="110" name="Rectangle 109">
            <a:extLst>
              <a:ext uri="{FF2B5EF4-FFF2-40B4-BE49-F238E27FC236}">
                <a16:creationId xmlns:a16="http://schemas.microsoft.com/office/drawing/2014/main" id="{219E0F57-966A-7B88-4D55-7056A695061C}"/>
              </a:ext>
            </a:extLst>
          </p:cNvPr>
          <p:cNvSpPr/>
          <p:nvPr/>
        </p:nvSpPr>
        <p:spPr>
          <a:xfrm>
            <a:off x="669463" y="2385905"/>
            <a:ext cx="2295012" cy="845210"/>
          </a:xfrm>
          <a:prstGeom prst="rect">
            <a:avLst/>
          </a:prstGeom>
          <a:solidFill>
            <a:srgbClr val="809EC2">
              <a:lumMod val="75000"/>
            </a:srgbClr>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111" name="Rectangle 110">
            <a:extLst>
              <a:ext uri="{FF2B5EF4-FFF2-40B4-BE49-F238E27FC236}">
                <a16:creationId xmlns:a16="http://schemas.microsoft.com/office/drawing/2014/main" id="{5C1C54B1-981B-E859-EECD-5275E21507AE}"/>
              </a:ext>
            </a:extLst>
          </p:cNvPr>
          <p:cNvSpPr/>
          <p:nvPr/>
        </p:nvSpPr>
        <p:spPr>
          <a:xfrm>
            <a:off x="679698" y="3350829"/>
            <a:ext cx="2238551" cy="1700030"/>
          </a:xfrm>
          <a:prstGeom prst="rect">
            <a:avLst/>
          </a:prstGeom>
        </p:spPr>
        <p:txBody>
          <a:bodyPr wrap="square" lIns="0" tIns="0" rIns="0" bIns="0" anchor="t">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Segoe UI"/>
                <a:ea typeface="Open Sans"/>
                <a:cs typeface="Open Sans"/>
              </a:rPr>
              <a:t>Following the WHA Resolution, Zambia decided to start with the development of contextualized Standards to guide Service levels</a:t>
            </a:r>
            <a:r>
              <a:rPr kumimoji="0" lang="en-IN" sz="1100" b="1" i="0" u="none" strike="noStrike" kern="1200" cap="none" spc="0" normalizeH="0" baseline="0" noProof="0" dirty="0">
                <a:ln>
                  <a:noFill/>
                </a:ln>
                <a:solidFill>
                  <a:prstClr val="black"/>
                </a:solidFill>
                <a:effectLst/>
                <a:uLnTx/>
                <a:uFillTx/>
                <a:latin typeface="Segoe UI"/>
                <a:ea typeface="Open Sans"/>
                <a:cs typeface="Open Sans"/>
              </a:rPr>
              <a:t>. </a:t>
            </a:r>
          </a:p>
        </p:txBody>
      </p:sp>
      <p:sp>
        <p:nvSpPr>
          <p:cNvPr id="112" name="TextBox 111">
            <a:extLst>
              <a:ext uri="{FF2B5EF4-FFF2-40B4-BE49-F238E27FC236}">
                <a16:creationId xmlns:a16="http://schemas.microsoft.com/office/drawing/2014/main" id="{88431DB9-83A3-E46E-A932-93D1160C04A6}"/>
              </a:ext>
            </a:extLst>
          </p:cNvPr>
          <p:cNvSpPr txBox="1"/>
          <p:nvPr/>
        </p:nvSpPr>
        <p:spPr>
          <a:xfrm>
            <a:off x="669462" y="2527192"/>
            <a:ext cx="2307480" cy="562638"/>
          </a:xfrm>
          <a:prstGeom prst="rect">
            <a:avLst/>
          </a:prstGeom>
          <a:noFill/>
        </p:spPr>
        <p:txBody>
          <a:bodyPr wrap="square" lIns="0" tIns="0" rIns="0" bIns="0" rtlCol="0" anchor="ctr">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Contextualised Standards &amp; Guidelines </a:t>
            </a:r>
          </a:p>
        </p:txBody>
      </p:sp>
      <p:sp>
        <p:nvSpPr>
          <p:cNvPr id="113" name="Rectangle 112">
            <a:extLst>
              <a:ext uri="{FF2B5EF4-FFF2-40B4-BE49-F238E27FC236}">
                <a16:creationId xmlns:a16="http://schemas.microsoft.com/office/drawing/2014/main" id="{692DB3C7-F835-AA32-F047-D8DFE16AC954}"/>
              </a:ext>
            </a:extLst>
          </p:cNvPr>
          <p:cNvSpPr/>
          <p:nvPr/>
        </p:nvSpPr>
        <p:spPr>
          <a:xfrm>
            <a:off x="5295035" y="693397"/>
            <a:ext cx="2295012" cy="5440986"/>
          </a:xfrm>
          <a:prstGeom prst="rect">
            <a:avLst/>
          </a:prstGeom>
          <a:solidFill>
            <a:schemeClr val="tx2">
              <a:lumMod val="25000"/>
              <a:lumOff val="75000"/>
            </a:schemeClr>
          </a:solidFill>
          <a:ln w="25400" cap="flat" cmpd="sng" algn="ctr">
            <a:noFill/>
            <a:prstDash val="solid"/>
          </a:ln>
          <a:effectLst/>
        </p:spPr>
        <p:txBody>
          <a:bodyPr tIns="46800" bIns="50400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Segoe UI"/>
              <a:ea typeface="+mn-ea"/>
              <a:cs typeface="+mn-cs"/>
            </a:endParaRPr>
          </a:p>
        </p:txBody>
      </p:sp>
      <p:sp>
        <p:nvSpPr>
          <p:cNvPr id="114" name="Rectangle 113">
            <a:extLst>
              <a:ext uri="{FF2B5EF4-FFF2-40B4-BE49-F238E27FC236}">
                <a16:creationId xmlns:a16="http://schemas.microsoft.com/office/drawing/2014/main" id="{38143109-1187-E356-91CE-60653C9F705E}"/>
              </a:ext>
            </a:extLst>
          </p:cNvPr>
          <p:cNvSpPr/>
          <p:nvPr/>
        </p:nvSpPr>
        <p:spPr>
          <a:xfrm>
            <a:off x="5313039" y="2385905"/>
            <a:ext cx="2295012" cy="845210"/>
          </a:xfrm>
          <a:prstGeom prst="rect">
            <a:avLst/>
          </a:prstGeom>
          <a:solidFill>
            <a:schemeClr val="tx2">
              <a:lumMod val="50000"/>
              <a:lumOff val="50000"/>
            </a:schemeClr>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115" name="TextBox 114">
            <a:extLst>
              <a:ext uri="{FF2B5EF4-FFF2-40B4-BE49-F238E27FC236}">
                <a16:creationId xmlns:a16="http://schemas.microsoft.com/office/drawing/2014/main" id="{8AB7E39C-91F5-7397-FDDA-86E0811346F1}"/>
              </a:ext>
            </a:extLst>
          </p:cNvPr>
          <p:cNvSpPr txBox="1"/>
          <p:nvPr/>
        </p:nvSpPr>
        <p:spPr>
          <a:xfrm>
            <a:off x="5503862" y="2527192"/>
            <a:ext cx="1913367" cy="562638"/>
          </a:xfrm>
          <a:prstGeom prst="rect">
            <a:avLst/>
          </a:prstGeom>
          <a:noFill/>
        </p:spPr>
        <p:txBody>
          <a:bodyPr wrap="square" lIns="0" tIns="0" rIns="0" bIns="0" rtlCol="0" anchor="ctr">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Infrastructure Improvements and Capacity Building</a:t>
            </a:r>
          </a:p>
        </p:txBody>
      </p:sp>
      <p:sp>
        <p:nvSpPr>
          <p:cNvPr id="116" name="Rectangle 115">
            <a:extLst>
              <a:ext uri="{FF2B5EF4-FFF2-40B4-BE49-F238E27FC236}">
                <a16:creationId xmlns:a16="http://schemas.microsoft.com/office/drawing/2014/main" id="{D1BB6424-90DE-BE0A-9C73-DCE43DD8AC86}"/>
              </a:ext>
            </a:extLst>
          </p:cNvPr>
          <p:cNvSpPr/>
          <p:nvPr/>
        </p:nvSpPr>
        <p:spPr>
          <a:xfrm>
            <a:off x="5367978" y="3428965"/>
            <a:ext cx="2106723" cy="1700030"/>
          </a:xfrm>
          <a:prstGeom prst="rect">
            <a:avLst/>
          </a:prstGeom>
        </p:spPr>
        <p:txBody>
          <a:bodyPr wrap="square" lIns="0" tIns="0" rIns="0" bIns="0" anchor="t">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Open Sans" panose="020B0606030504020204" pitchFamily="34" charset="0"/>
                <a:cs typeface="Open Sans" panose="020B0606030504020204" pitchFamily="34" charset="0"/>
              </a:rPr>
              <a:t>Government Commitment to improve the WASH infrastructure to meet National Standards.</a:t>
            </a:r>
            <a:endParaRPr kumimoji="0" lang="en-IN" sz="1200" b="0" i="0" u="none" strike="noStrike" kern="1200" cap="none" spc="0" normalizeH="0" baseline="0" noProof="0" dirty="0">
              <a:ln>
                <a:noFill/>
              </a:ln>
              <a:solidFill>
                <a:prstClr val="white"/>
              </a:solidFill>
              <a:effectLst/>
              <a:uLnTx/>
              <a:uFillTx/>
              <a:latin typeface="Segoe UI"/>
              <a:ea typeface="Open Sans" panose="020B0606030504020204" pitchFamily="34" charset="0"/>
              <a:cs typeface="Open Sans" panose="020B0606030504020204" pitchFamily="34" charset="0"/>
            </a:endParaRPr>
          </a:p>
        </p:txBody>
      </p:sp>
      <p:sp>
        <p:nvSpPr>
          <p:cNvPr id="117" name="Rectangle 116">
            <a:extLst>
              <a:ext uri="{FF2B5EF4-FFF2-40B4-BE49-F238E27FC236}">
                <a16:creationId xmlns:a16="http://schemas.microsoft.com/office/drawing/2014/main" id="{05F6459B-56F2-140C-F7AA-71AE5F80CC58}"/>
              </a:ext>
            </a:extLst>
          </p:cNvPr>
          <p:cNvSpPr/>
          <p:nvPr/>
        </p:nvSpPr>
        <p:spPr>
          <a:xfrm>
            <a:off x="7608050" y="707448"/>
            <a:ext cx="2295012" cy="5443034"/>
          </a:xfrm>
          <a:prstGeom prst="rect">
            <a:avLst/>
          </a:prstGeom>
          <a:solidFill>
            <a:schemeClr val="accent4">
              <a:lumMod val="20000"/>
              <a:lumOff val="80000"/>
            </a:schemeClr>
          </a:solidFill>
          <a:ln w="25400" cap="flat" cmpd="sng" algn="ctr">
            <a:noFill/>
            <a:prstDash val="solid"/>
          </a:ln>
          <a:effectLst/>
        </p:spPr>
        <p:txBody>
          <a:bodyPr tIns="46800" bIns="50400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Segoe UI"/>
              <a:ea typeface="+mn-ea"/>
              <a:cs typeface="+mn-cs"/>
            </a:endParaRPr>
          </a:p>
        </p:txBody>
      </p:sp>
      <p:sp>
        <p:nvSpPr>
          <p:cNvPr id="118" name="Rectangle 117">
            <a:extLst>
              <a:ext uri="{FF2B5EF4-FFF2-40B4-BE49-F238E27FC236}">
                <a16:creationId xmlns:a16="http://schemas.microsoft.com/office/drawing/2014/main" id="{C06440A0-C858-5BA6-3761-14EFA1D20E34}"/>
              </a:ext>
            </a:extLst>
          </p:cNvPr>
          <p:cNvSpPr/>
          <p:nvPr/>
        </p:nvSpPr>
        <p:spPr>
          <a:xfrm>
            <a:off x="7634826" y="2385905"/>
            <a:ext cx="2295012" cy="845210"/>
          </a:xfrm>
          <a:prstGeom prst="rect">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119" name="TextBox 118">
            <a:extLst>
              <a:ext uri="{FF2B5EF4-FFF2-40B4-BE49-F238E27FC236}">
                <a16:creationId xmlns:a16="http://schemas.microsoft.com/office/drawing/2014/main" id="{31EACB8B-60D7-C260-42EB-7318DA159CFE}"/>
              </a:ext>
            </a:extLst>
          </p:cNvPr>
          <p:cNvSpPr txBox="1"/>
          <p:nvPr/>
        </p:nvSpPr>
        <p:spPr>
          <a:xfrm>
            <a:off x="7825649" y="2527192"/>
            <a:ext cx="1913367" cy="562638"/>
          </a:xfrm>
          <a:prstGeom prst="rect">
            <a:avLst/>
          </a:prstGeom>
          <a:noFill/>
        </p:spPr>
        <p:txBody>
          <a:bodyPr wrap="square" lIns="0" tIns="0" rIns="0" bIns="0" rtlCol="0" anchor="ctr">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Baseline Assessment/ Data</a:t>
            </a:r>
          </a:p>
        </p:txBody>
      </p:sp>
      <p:sp>
        <p:nvSpPr>
          <p:cNvPr id="122" name="Rectangle 121">
            <a:extLst>
              <a:ext uri="{FF2B5EF4-FFF2-40B4-BE49-F238E27FC236}">
                <a16:creationId xmlns:a16="http://schemas.microsoft.com/office/drawing/2014/main" id="{5E455F33-6B24-FCB3-4F83-3E660B7DC082}"/>
              </a:ext>
            </a:extLst>
          </p:cNvPr>
          <p:cNvSpPr/>
          <p:nvPr/>
        </p:nvSpPr>
        <p:spPr>
          <a:xfrm>
            <a:off x="2965874" y="707448"/>
            <a:ext cx="2295012" cy="5466600"/>
          </a:xfrm>
          <a:prstGeom prst="rect">
            <a:avLst/>
          </a:prstGeom>
          <a:solidFill>
            <a:schemeClr val="accent1">
              <a:lumMod val="20000"/>
              <a:lumOff val="80000"/>
            </a:schemeClr>
          </a:solidFill>
          <a:ln w="25400" cap="flat" cmpd="sng" algn="ctr">
            <a:noFill/>
            <a:prstDash val="solid"/>
          </a:ln>
          <a:effectLst/>
        </p:spPr>
        <p:txBody>
          <a:bodyPr tIns="46800" bIns="50400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Segoe UI"/>
              <a:ea typeface="+mn-ea"/>
              <a:cs typeface="+mn-cs"/>
            </a:endParaRPr>
          </a:p>
        </p:txBody>
      </p:sp>
      <p:sp>
        <p:nvSpPr>
          <p:cNvPr id="124" name="Rectangle 123">
            <a:extLst>
              <a:ext uri="{FF2B5EF4-FFF2-40B4-BE49-F238E27FC236}">
                <a16:creationId xmlns:a16="http://schemas.microsoft.com/office/drawing/2014/main" id="{E4704391-7784-0B96-B8AF-164CA25ABBB7}"/>
              </a:ext>
            </a:extLst>
          </p:cNvPr>
          <p:cNvSpPr/>
          <p:nvPr/>
        </p:nvSpPr>
        <p:spPr>
          <a:xfrm>
            <a:off x="2991251" y="2385905"/>
            <a:ext cx="2295012" cy="845210"/>
          </a:xfrm>
          <a:prstGeom prst="rect">
            <a:avLst/>
          </a:prstGeom>
          <a:solidFill>
            <a:schemeClr val="accent1">
              <a:lumMod val="40000"/>
              <a:lumOff val="60000"/>
            </a:schemeClr>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126" name="TextBox 125">
            <a:extLst>
              <a:ext uri="{FF2B5EF4-FFF2-40B4-BE49-F238E27FC236}">
                <a16:creationId xmlns:a16="http://schemas.microsoft.com/office/drawing/2014/main" id="{35B58D58-9346-D133-F9C8-A95CA35B725C}"/>
              </a:ext>
            </a:extLst>
          </p:cNvPr>
          <p:cNvSpPr txBox="1"/>
          <p:nvPr/>
        </p:nvSpPr>
        <p:spPr>
          <a:xfrm>
            <a:off x="3182074" y="2527192"/>
            <a:ext cx="1913367" cy="562638"/>
          </a:xfrm>
          <a:prstGeom prst="rect">
            <a:avLst/>
          </a:prstGeom>
          <a:noFill/>
        </p:spPr>
        <p:txBody>
          <a:bodyPr wrap="square" lIns="0" tIns="0" rIns="0" bIns="0" rtlCol="0" anchor="ctr">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National Coordination </a:t>
            </a:r>
          </a:p>
        </p:txBody>
      </p:sp>
      <p:sp>
        <p:nvSpPr>
          <p:cNvPr id="6144" name="Rectangle 6143">
            <a:extLst>
              <a:ext uri="{FF2B5EF4-FFF2-40B4-BE49-F238E27FC236}">
                <a16:creationId xmlns:a16="http://schemas.microsoft.com/office/drawing/2014/main" id="{AD670B70-6C6C-770E-04E2-3BE4C4A20A60}"/>
              </a:ext>
            </a:extLst>
          </p:cNvPr>
          <p:cNvSpPr/>
          <p:nvPr/>
        </p:nvSpPr>
        <p:spPr>
          <a:xfrm>
            <a:off x="2990919" y="3428965"/>
            <a:ext cx="2322120" cy="1700030"/>
          </a:xfrm>
          <a:prstGeom prst="rect">
            <a:avLst/>
          </a:prstGeom>
        </p:spPr>
        <p:txBody>
          <a:bodyPr wrap="square" lIns="0" tIns="0" rIns="0" bIns="0" anchor="t">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Segoe UI"/>
                <a:ea typeface="Open Sans" panose="020B0606030504020204" pitchFamily="34" charset="0"/>
                <a:cs typeface="Open Sans" panose="020B0606030504020204" pitchFamily="34" charset="0"/>
              </a:rPr>
              <a:t>Reactivated the National WASH in HCFs TWG to engage Partners, coordinate efforts and track progress </a:t>
            </a:r>
            <a:endParaRPr kumimoji="0" lang="en-IN" sz="1100" b="1" i="0" u="none" strike="noStrike" kern="1200" cap="none" spc="0" normalizeH="0" baseline="0" noProof="0" dirty="0">
              <a:ln>
                <a:noFill/>
              </a:ln>
              <a:solidFill>
                <a:prstClr val="black"/>
              </a:solidFill>
              <a:effectLst/>
              <a:uLnTx/>
              <a:uFillTx/>
              <a:latin typeface="Segoe UI"/>
              <a:ea typeface="Open Sans" panose="020B0606030504020204" pitchFamily="34" charset="0"/>
              <a:cs typeface="Open Sans" panose="020B0606030504020204" pitchFamily="34" charset="0"/>
            </a:endParaRPr>
          </a:p>
        </p:txBody>
      </p:sp>
      <p:sp>
        <p:nvSpPr>
          <p:cNvPr id="6145" name="Rectangle 6144">
            <a:extLst>
              <a:ext uri="{FF2B5EF4-FFF2-40B4-BE49-F238E27FC236}">
                <a16:creationId xmlns:a16="http://schemas.microsoft.com/office/drawing/2014/main" id="{E98D0FB6-4308-6F82-6617-267E9A0BF39C}"/>
              </a:ext>
            </a:extLst>
          </p:cNvPr>
          <p:cNvSpPr/>
          <p:nvPr/>
        </p:nvSpPr>
        <p:spPr>
          <a:xfrm>
            <a:off x="9919025" y="691247"/>
            <a:ext cx="2295012" cy="5443137"/>
          </a:xfrm>
          <a:prstGeom prst="rect">
            <a:avLst/>
          </a:prstGeom>
          <a:solidFill>
            <a:schemeClr val="accent1">
              <a:lumMod val="20000"/>
              <a:lumOff val="80000"/>
            </a:schemeClr>
          </a:solidFill>
          <a:ln w="25400" cap="flat" cmpd="sng" algn="ctr">
            <a:noFill/>
            <a:prstDash val="solid"/>
          </a:ln>
          <a:effectLst/>
        </p:spPr>
        <p:txBody>
          <a:bodyPr tIns="46800" bIns="50400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Segoe UI"/>
              <a:ea typeface="+mn-ea"/>
              <a:cs typeface="+mn-cs"/>
            </a:endParaRPr>
          </a:p>
        </p:txBody>
      </p:sp>
      <p:sp>
        <p:nvSpPr>
          <p:cNvPr id="6147" name="Rectangle 6146">
            <a:extLst>
              <a:ext uri="{FF2B5EF4-FFF2-40B4-BE49-F238E27FC236}">
                <a16:creationId xmlns:a16="http://schemas.microsoft.com/office/drawing/2014/main" id="{C7C26E5F-0FE0-3486-7D39-8F6E3DCD602E}"/>
              </a:ext>
            </a:extLst>
          </p:cNvPr>
          <p:cNvSpPr/>
          <p:nvPr/>
        </p:nvSpPr>
        <p:spPr>
          <a:xfrm>
            <a:off x="9919025" y="2385905"/>
            <a:ext cx="2295012" cy="845210"/>
          </a:xfrm>
          <a:prstGeom prst="rect">
            <a:avLst/>
          </a:prstGeom>
          <a:solidFill>
            <a:schemeClr val="tx2">
              <a:lumMod val="50000"/>
              <a:lumOff val="50000"/>
            </a:schemeClr>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148" name="TextBox 6147">
            <a:extLst>
              <a:ext uri="{FF2B5EF4-FFF2-40B4-BE49-F238E27FC236}">
                <a16:creationId xmlns:a16="http://schemas.microsoft.com/office/drawing/2014/main" id="{26F3807E-F95A-02F3-129B-C9165BD6713D}"/>
              </a:ext>
            </a:extLst>
          </p:cNvPr>
          <p:cNvSpPr txBox="1"/>
          <p:nvPr/>
        </p:nvSpPr>
        <p:spPr>
          <a:xfrm>
            <a:off x="10120661" y="2527192"/>
            <a:ext cx="1940143" cy="562638"/>
          </a:xfrm>
          <a:prstGeom prst="rect">
            <a:avLst/>
          </a:prstGeom>
          <a:noFill/>
        </p:spPr>
        <p:txBody>
          <a:bodyPr wrap="square" lIns="0" tIns="0" rIns="0" bIns="0" rtlCol="0" anchor="ctr">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Situational Analysis, Roadmap &amp; Targets</a:t>
            </a:r>
          </a:p>
        </p:txBody>
      </p:sp>
      <p:sp>
        <p:nvSpPr>
          <p:cNvPr id="6213" name="TextBox 6212">
            <a:extLst>
              <a:ext uri="{FF2B5EF4-FFF2-40B4-BE49-F238E27FC236}">
                <a16:creationId xmlns:a16="http://schemas.microsoft.com/office/drawing/2014/main" id="{3C55BD15-8A03-0B0E-16C6-375BCC43E177}"/>
              </a:ext>
            </a:extLst>
          </p:cNvPr>
          <p:cNvSpPr txBox="1"/>
          <p:nvPr/>
        </p:nvSpPr>
        <p:spPr>
          <a:xfrm>
            <a:off x="613662" y="4732113"/>
            <a:ext cx="2406614" cy="147732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WASH and Waste Standards in HCFs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Minimum standards for WASH/IPC in HCFs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WASH/IPC Guidelines &amp; SOPs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WASH and Waste Standards in HCFs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Laboratory Waste Management Guidelines 2024</a:t>
            </a:r>
          </a:p>
        </p:txBody>
      </p:sp>
      <p:pic>
        <p:nvPicPr>
          <p:cNvPr id="6214" name="Picture 6213">
            <a:extLst>
              <a:ext uri="{FF2B5EF4-FFF2-40B4-BE49-F238E27FC236}">
                <a16:creationId xmlns:a16="http://schemas.microsoft.com/office/drawing/2014/main" id="{E0FC0423-6B55-5A73-B8AB-4A32310166E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175268" y="777171"/>
            <a:ext cx="1062364" cy="1509120"/>
          </a:xfrm>
          <a:prstGeom prst="rect">
            <a:avLst/>
          </a:prstGeom>
        </p:spPr>
      </p:pic>
      <p:sp>
        <p:nvSpPr>
          <p:cNvPr id="6216" name="TextBox 6215">
            <a:extLst>
              <a:ext uri="{FF2B5EF4-FFF2-40B4-BE49-F238E27FC236}">
                <a16:creationId xmlns:a16="http://schemas.microsoft.com/office/drawing/2014/main" id="{CB8E948E-7908-EA48-3BA6-08266AF26530}"/>
              </a:ext>
            </a:extLst>
          </p:cNvPr>
          <p:cNvSpPr txBox="1"/>
          <p:nvPr/>
        </p:nvSpPr>
        <p:spPr>
          <a:xfrm>
            <a:off x="2978405" y="4757649"/>
            <a:ext cx="2190055" cy="116955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TWG meets regularly, Q3 is on the 8</a:t>
            </a:r>
            <a:r>
              <a:rPr kumimoji="0" lang="en-US" sz="1000" b="1" i="0" u="none" strike="noStrike" kern="1200" cap="none" spc="0" normalizeH="0" baseline="3000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th</a:t>
            </a: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 of October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Annual WASH in HCFs Workshop/ Learning Event is done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Partner Mapping completed to guide coordinated action</a:t>
            </a:r>
          </a:p>
        </p:txBody>
      </p:sp>
      <p:sp>
        <p:nvSpPr>
          <p:cNvPr id="6219" name="TextBox 6218">
            <a:extLst>
              <a:ext uri="{FF2B5EF4-FFF2-40B4-BE49-F238E27FC236}">
                <a16:creationId xmlns:a16="http://schemas.microsoft.com/office/drawing/2014/main" id="{CC916B79-B209-1AF9-DC44-C0EFEEAF9FAE}"/>
              </a:ext>
            </a:extLst>
          </p:cNvPr>
          <p:cNvSpPr txBox="1"/>
          <p:nvPr/>
        </p:nvSpPr>
        <p:spPr>
          <a:xfrm>
            <a:off x="5296411" y="4789747"/>
            <a:ext cx="2190055" cy="132343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Presidential Directive in place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Inclusive Designs available for the different levels of HCFs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 Institutionalization of WASHFIT to determine required improvement (527 facilities trained)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District Level Mentorship </a:t>
            </a:r>
          </a:p>
        </p:txBody>
      </p:sp>
      <p:sp>
        <p:nvSpPr>
          <p:cNvPr id="6220" name="Rectangle 6219">
            <a:extLst>
              <a:ext uri="{FF2B5EF4-FFF2-40B4-BE49-F238E27FC236}">
                <a16:creationId xmlns:a16="http://schemas.microsoft.com/office/drawing/2014/main" id="{40CC07C2-F1CE-11A3-F00F-D52556480D76}"/>
              </a:ext>
            </a:extLst>
          </p:cNvPr>
          <p:cNvSpPr/>
          <p:nvPr/>
        </p:nvSpPr>
        <p:spPr>
          <a:xfrm>
            <a:off x="7702194" y="3408138"/>
            <a:ext cx="2106723" cy="1700030"/>
          </a:xfrm>
          <a:prstGeom prst="rect">
            <a:avLst/>
          </a:prstGeom>
        </p:spPr>
        <p:txBody>
          <a:bodyPr wrap="square" lIns="0" tIns="0" rIns="0" bIns="0" anchor="t">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Open Sans" panose="020B0606030504020204" pitchFamily="34" charset="0"/>
                <a:cs typeface="Open Sans" panose="020B0606030504020204" pitchFamily="34" charset="0"/>
              </a:rPr>
              <a:t>Government-led assessment data to inform priority setting &amp; resource mobilization.</a:t>
            </a:r>
            <a:endParaRPr kumimoji="0" lang="en-IN" sz="1200" b="0" i="0" u="none" strike="noStrike" kern="1200" cap="none" spc="0" normalizeH="0" baseline="0" noProof="0" dirty="0">
              <a:ln>
                <a:noFill/>
              </a:ln>
              <a:solidFill>
                <a:prstClr val="white"/>
              </a:solidFill>
              <a:effectLst/>
              <a:uLnTx/>
              <a:uFillTx/>
              <a:latin typeface="Segoe UI"/>
              <a:ea typeface="Open Sans" panose="020B0606030504020204" pitchFamily="34" charset="0"/>
              <a:cs typeface="Open Sans" panose="020B0606030504020204" pitchFamily="34" charset="0"/>
            </a:endParaRPr>
          </a:p>
        </p:txBody>
      </p:sp>
      <p:sp>
        <p:nvSpPr>
          <p:cNvPr id="6221" name="TextBox 6220">
            <a:extLst>
              <a:ext uri="{FF2B5EF4-FFF2-40B4-BE49-F238E27FC236}">
                <a16:creationId xmlns:a16="http://schemas.microsoft.com/office/drawing/2014/main" id="{993813F2-C218-D6E1-7FEC-FB2AB4B39779}"/>
              </a:ext>
            </a:extLst>
          </p:cNvPr>
          <p:cNvSpPr txBox="1"/>
          <p:nvPr/>
        </p:nvSpPr>
        <p:spPr>
          <a:xfrm>
            <a:off x="7622311" y="4757649"/>
            <a:ext cx="2190055" cy="132343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Using Existing Health Structures at Sub Sub-National Level, Conducted a Nationwide Data Assessment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Integration of WASH in HCFs Indicators into DHIS2 for monitoring HMIS on a quarterly basis (pending pilot)</a:t>
            </a:r>
          </a:p>
        </p:txBody>
      </p:sp>
      <p:pic>
        <p:nvPicPr>
          <p:cNvPr id="6222" name="Picture 6221">
            <a:extLst>
              <a:ext uri="{FF2B5EF4-FFF2-40B4-BE49-F238E27FC236}">
                <a16:creationId xmlns:a16="http://schemas.microsoft.com/office/drawing/2014/main" id="{C4CFE69B-1526-C78D-915F-6BD3B95CCBEC}"/>
              </a:ext>
            </a:extLst>
          </p:cNvPr>
          <p:cNvPicPr>
            <a:picLocks noChangeAspect="1"/>
          </p:cNvPicPr>
          <p:nvPr/>
        </p:nvPicPr>
        <p:blipFill>
          <a:blip r:embed="rId21"/>
          <a:stretch>
            <a:fillRect/>
          </a:stretch>
        </p:blipFill>
        <p:spPr>
          <a:xfrm>
            <a:off x="10596613" y="1089145"/>
            <a:ext cx="961461" cy="1006531"/>
          </a:xfrm>
          <a:prstGeom prst="rect">
            <a:avLst/>
          </a:prstGeom>
        </p:spPr>
      </p:pic>
      <p:pic>
        <p:nvPicPr>
          <p:cNvPr id="6223" name="Picture 6222">
            <a:extLst>
              <a:ext uri="{FF2B5EF4-FFF2-40B4-BE49-F238E27FC236}">
                <a16:creationId xmlns:a16="http://schemas.microsoft.com/office/drawing/2014/main" id="{8437C9AE-ED55-2FD5-6BD2-B76EC12A3F9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358284" y="986090"/>
            <a:ext cx="2204521" cy="1016146"/>
          </a:xfrm>
          <a:prstGeom prst="rect">
            <a:avLst/>
          </a:prstGeom>
        </p:spPr>
      </p:pic>
      <p:pic>
        <p:nvPicPr>
          <p:cNvPr id="6224" name="Picture 6223">
            <a:extLst>
              <a:ext uri="{FF2B5EF4-FFF2-40B4-BE49-F238E27FC236}">
                <a16:creationId xmlns:a16="http://schemas.microsoft.com/office/drawing/2014/main" id="{BFD0EEEA-6F3B-AC1F-D55E-1548221F372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649991" y="1175443"/>
            <a:ext cx="2219902" cy="727018"/>
          </a:xfrm>
          <a:prstGeom prst="rect">
            <a:avLst/>
          </a:prstGeom>
        </p:spPr>
      </p:pic>
      <p:pic>
        <p:nvPicPr>
          <p:cNvPr id="6225" name="Picture 6224" descr="A group of people posing for a photo&#10;&#10;AI-generated content may be incorrect.">
            <a:extLst>
              <a:ext uri="{FF2B5EF4-FFF2-40B4-BE49-F238E27FC236}">
                <a16:creationId xmlns:a16="http://schemas.microsoft.com/office/drawing/2014/main" id="{B04A9F00-1F91-DC18-2EA6-C0E833A07923}"/>
              </a:ext>
            </a:extLst>
          </p:cNvPr>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a:xfrm>
            <a:off x="3040849" y="988258"/>
            <a:ext cx="2161209" cy="1132745"/>
          </a:xfrm>
          <a:prstGeom prst="rect">
            <a:avLst/>
          </a:prstGeom>
        </p:spPr>
      </p:pic>
      <p:sp>
        <p:nvSpPr>
          <p:cNvPr id="6226" name="Rectangle 6225">
            <a:extLst>
              <a:ext uri="{FF2B5EF4-FFF2-40B4-BE49-F238E27FC236}">
                <a16:creationId xmlns:a16="http://schemas.microsoft.com/office/drawing/2014/main" id="{D943FE81-E9E1-8C3D-1AA2-839E368E4C84}"/>
              </a:ext>
            </a:extLst>
          </p:cNvPr>
          <p:cNvSpPr/>
          <p:nvPr/>
        </p:nvSpPr>
        <p:spPr>
          <a:xfrm>
            <a:off x="9982944" y="3350829"/>
            <a:ext cx="2106723" cy="1700030"/>
          </a:xfrm>
          <a:prstGeom prst="rect">
            <a:avLst/>
          </a:prstGeom>
        </p:spPr>
        <p:txBody>
          <a:bodyPr wrap="square" lIns="0" tIns="0" rIns="0" bIns="0" anchor="t">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Open Sans" panose="020B0606030504020204" pitchFamily="34" charset="0"/>
                <a:cs typeface="Open Sans" panose="020B0606030504020204" pitchFamily="34" charset="0"/>
              </a:rPr>
              <a:t>Currently working on the SitAn and Costed Roadmap to inform Advocacy, investment, and resource needs.</a:t>
            </a:r>
            <a:endParaRPr kumimoji="0" lang="en-IN" sz="1200" b="0" i="0" u="none" strike="noStrike" kern="1200" cap="none" spc="0" normalizeH="0" baseline="0" noProof="0" dirty="0">
              <a:ln>
                <a:noFill/>
              </a:ln>
              <a:solidFill>
                <a:prstClr val="white"/>
              </a:solidFill>
              <a:effectLst/>
              <a:uLnTx/>
              <a:uFillTx/>
              <a:latin typeface="Segoe UI"/>
              <a:ea typeface="Open Sans" panose="020B0606030504020204" pitchFamily="34" charset="0"/>
              <a:cs typeface="Open Sans" panose="020B0606030504020204" pitchFamily="34" charset="0"/>
            </a:endParaRPr>
          </a:p>
        </p:txBody>
      </p:sp>
      <p:sp>
        <p:nvSpPr>
          <p:cNvPr id="6227" name="TextBox 6226">
            <a:extLst>
              <a:ext uri="{FF2B5EF4-FFF2-40B4-BE49-F238E27FC236}">
                <a16:creationId xmlns:a16="http://schemas.microsoft.com/office/drawing/2014/main" id="{3857D1F7-662E-1C01-83B9-370D803DA80C}"/>
              </a:ext>
            </a:extLst>
          </p:cNvPr>
          <p:cNvSpPr txBox="1"/>
          <p:nvPr/>
        </p:nvSpPr>
        <p:spPr>
          <a:xfrm>
            <a:off x="9941277" y="4754225"/>
            <a:ext cx="2190055" cy="707886"/>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2060"/>
                </a:solidFill>
                <a:effectLst/>
                <a:uLnTx/>
                <a:uFillTx/>
                <a:latin typeface="Trebuchet MS" panose="020B0603020202020204" pitchFamily="34" charset="0"/>
                <a:ea typeface="Microsoft Sans Serif" panose="020B0604020202020204" pitchFamily="34" charset="0"/>
                <a:cs typeface="+mn-cs"/>
              </a:rPr>
              <a:t>Engaged a Consultant to Support with the development of the SitAn and Costed Roadmap for WASH in HCFs </a:t>
            </a:r>
          </a:p>
        </p:txBody>
      </p:sp>
    </p:spTree>
    <p:extLst>
      <p:ext uri="{BB962C8B-B14F-4D97-AF65-F5344CB8AC3E}">
        <p14:creationId xmlns:p14="http://schemas.microsoft.com/office/powerpoint/2010/main" val="3442859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92E78-A2AE-C0D9-7C10-55A4F4D06640}"/>
            </a:ext>
          </a:extLst>
        </p:cNvPr>
        <p:cNvGrpSpPr/>
        <p:nvPr/>
      </p:nvGrpSpPr>
      <p:grpSpPr>
        <a:xfrm>
          <a:off x="0" y="0"/>
          <a:ext cx="0" cy="0"/>
          <a:chOff x="0" y="0"/>
          <a:chExt cx="0" cy="0"/>
        </a:xfrm>
      </p:grpSpPr>
      <p:sp>
        <p:nvSpPr>
          <p:cNvPr id="109" name="TextBox 108">
            <a:extLst>
              <a:ext uri="{FF2B5EF4-FFF2-40B4-BE49-F238E27FC236}">
                <a16:creationId xmlns:a16="http://schemas.microsoft.com/office/drawing/2014/main" id="{841DC6EA-6388-1E71-083D-66FEC6A13AEF}"/>
              </a:ext>
            </a:extLst>
          </p:cNvPr>
          <p:cNvSpPr txBox="1"/>
          <p:nvPr/>
        </p:nvSpPr>
        <p:spPr>
          <a:xfrm>
            <a:off x="-37602" y="31004"/>
            <a:ext cx="11927585" cy="646331"/>
          </a:xfrm>
          <a:prstGeom prst="rect">
            <a:avLst/>
          </a:prstGeom>
          <a:noFill/>
        </p:spPr>
        <p:txBody>
          <a:bodyPr wrap="square">
            <a:spAutoFit/>
          </a:bodyPr>
          <a:lstStyle/>
          <a:p>
            <a:pPr marL="913130" marR="0" lvl="0" indent="0" algn="ctr" defTabSz="914400" rtl="0" eaLnBrk="1" fontAlgn="auto" latinLnBrk="0" hangingPunct="1">
              <a:lnSpc>
                <a:spcPct val="100000"/>
              </a:lnSpc>
              <a:spcBef>
                <a:spcPts val="430"/>
              </a:spcBef>
              <a:spcAft>
                <a:spcPts val="0"/>
              </a:spcAft>
              <a:buClrTx/>
              <a:buSzTx/>
              <a:buFontTx/>
              <a:buNone/>
              <a:tabLst>
                <a:tab pos="5886450" algn="l"/>
              </a:tabLst>
              <a:defRPr/>
            </a:pPr>
            <a:r>
              <a:rPr kumimoji="0" lang="en-US" sz="3600" b="1" i="0" u="none" strike="noStrike" kern="1200" cap="none" spc="-180" normalizeH="0" baseline="0" noProof="0" dirty="0">
                <a:ln>
                  <a:noFill/>
                </a:ln>
                <a:solidFill>
                  <a:srgbClr val="272F6D"/>
                </a:solidFill>
                <a:effectLst/>
                <a:uLnTx/>
                <a:uFillTx/>
                <a:latin typeface="Bookman Old Style" panose="02050604050505020204" pitchFamily="18" charset="0"/>
                <a:ea typeface="Microsoft Sans Serif" panose="020B0604020202020204" pitchFamily="34" charset="0"/>
                <a:cs typeface="+mn-cs"/>
              </a:rPr>
              <a:t>Next Steps- Accelerating Zambia’s WASH Agenda</a:t>
            </a:r>
            <a:endPar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n-cs"/>
            </a:endParaRPr>
          </a:p>
        </p:txBody>
      </p:sp>
      <p:cxnSp>
        <p:nvCxnSpPr>
          <p:cNvPr id="2" name="Straight Connector 1">
            <a:extLst>
              <a:ext uri="{FF2B5EF4-FFF2-40B4-BE49-F238E27FC236}">
                <a16:creationId xmlns:a16="http://schemas.microsoft.com/office/drawing/2014/main" id="{EF19BD15-1F7C-844E-28F5-A02C7AFE1855}"/>
              </a:ext>
            </a:extLst>
          </p:cNvPr>
          <p:cNvCxnSpPr>
            <a:cxnSpLocks/>
          </p:cNvCxnSpPr>
          <p:nvPr/>
        </p:nvCxnSpPr>
        <p:spPr>
          <a:xfrm flipV="1">
            <a:off x="956702" y="759159"/>
            <a:ext cx="8869842" cy="49565"/>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815E91E9-3045-80EA-81CD-ACBB1305EC74}"/>
              </a:ext>
            </a:extLst>
          </p:cNvPr>
          <p:cNvPicPr>
            <a:picLocks noChangeAspect="1"/>
          </p:cNvPicPr>
          <p:nvPr/>
        </p:nvPicPr>
        <p:blipFill>
          <a:blip r:embed="rId3"/>
          <a:stretch>
            <a:fillRect/>
          </a:stretch>
        </p:blipFill>
        <p:spPr>
          <a:xfrm>
            <a:off x="-34233" y="-22766"/>
            <a:ext cx="878367" cy="6880766"/>
          </a:xfrm>
          <a:prstGeom prst="rect">
            <a:avLst/>
          </a:prstGeom>
        </p:spPr>
      </p:pic>
      <p:sp>
        <p:nvSpPr>
          <p:cNvPr id="125" name="TextBox 124">
            <a:extLst>
              <a:ext uri="{FF2B5EF4-FFF2-40B4-BE49-F238E27FC236}">
                <a16:creationId xmlns:a16="http://schemas.microsoft.com/office/drawing/2014/main" id="{7729D345-BDC8-FC03-B709-FD3DAA5815FF}"/>
              </a:ext>
            </a:extLst>
          </p:cNvPr>
          <p:cNvSpPr txBox="1"/>
          <p:nvPr/>
        </p:nvSpPr>
        <p:spPr>
          <a:xfrm>
            <a:off x="790657" y="6169558"/>
            <a:ext cx="29473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110004020202020204"/>
                <a:ea typeface="+mn-ea"/>
                <a:cs typeface="+mn-cs"/>
              </a:rPr>
              <a:t>In collaboration with WASH in HCFs Partners </a:t>
            </a:r>
          </a:p>
        </p:txBody>
      </p:sp>
      <p:pic>
        <p:nvPicPr>
          <p:cNvPr id="126" name="Google Shape;207;p1" descr="Financial Management for Nonprofits: a World Vision's Case Study">
            <a:extLst>
              <a:ext uri="{FF2B5EF4-FFF2-40B4-BE49-F238E27FC236}">
                <a16:creationId xmlns:a16="http://schemas.microsoft.com/office/drawing/2014/main" id="{F552B12D-E962-7331-7DA8-12B7ADFF631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583072" y="6519847"/>
            <a:ext cx="959656" cy="197061"/>
          </a:xfrm>
          <a:prstGeom prst="rect">
            <a:avLst/>
          </a:prstGeom>
          <a:noFill/>
          <a:ln>
            <a:noFill/>
          </a:ln>
        </p:spPr>
      </p:pic>
      <p:pic>
        <p:nvPicPr>
          <p:cNvPr id="127" name="Google Shape;210;p1">
            <a:extLst>
              <a:ext uri="{FF2B5EF4-FFF2-40B4-BE49-F238E27FC236}">
                <a16:creationId xmlns:a16="http://schemas.microsoft.com/office/drawing/2014/main" id="{B67C71B0-5449-9CBF-804A-DC11DFB67FC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14408" y="6512081"/>
            <a:ext cx="773565" cy="216052"/>
          </a:xfrm>
          <a:prstGeom prst="rect">
            <a:avLst/>
          </a:prstGeom>
          <a:noFill/>
          <a:ln>
            <a:noFill/>
          </a:ln>
        </p:spPr>
      </p:pic>
      <p:pic>
        <p:nvPicPr>
          <p:cNvPr id="6144" name="Google Shape;213;p1" descr="American Red Cross Logo, American Red Cross Symbol, Meaning, History ...">
            <a:extLst>
              <a:ext uri="{FF2B5EF4-FFF2-40B4-BE49-F238E27FC236}">
                <a16:creationId xmlns:a16="http://schemas.microsoft.com/office/drawing/2014/main" id="{19BCB68D-4938-CA3D-F6A6-53F6736E8D3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547522" y="6488394"/>
            <a:ext cx="318822" cy="284131"/>
          </a:xfrm>
          <a:prstGeom prst="rect">
            <a:avLst/>
          </a:prstGeom>
          <a:noFill/>
          <a:ln>
            <a:noFill/>
          </a:ln>
        </p:spPr>
      </p:pic>
      <p:pic>
        <p:nvPicPr>
          <p:cNvPr id="6146" name="Google Shape;214;p1" descr="SNV – Netherlands Development Organisation - ABC Bros">
            <a:extLst>
              <a:ext uri="{FF2B5EF4-FFF2-40B4-BE49-F238E27FC236}">
                <a16:creationId xmlns:a16="http://schemas.microsoft.com/office/drawing/2014/main" id="{4FB6A3C0-549C-85FD-4C7B-E065DE66E917}"/>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962539" y="6531370"/>
            <a:ext cx="531972" cy="230833"/>
          </a:xfrm>
          <a:prstGeom prst="rect">
            <a:avLst/>
          </a:prstGeom>
          <a:noFill/>
          <a:ln>
            <a:noFill/>
          </a:ln>
        </p:spPr>
      </p:pic>
      <p:pic>
        <p:nvPicPr>
          <p:cNvPr id="6148" name="Google Shape;216;p1">
            <a:extLst>
              <a:ext uri="{FF2B5EF4-FFF2-40B4-BE49-F238E27FC236}">
                <a16:creationId xmlns:a16="http://schemas.microsoft.com/office/drawing/2014/main" id="{A79CFEBB-5BA5-D942-A386-D89ADBDC7241}"/>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71849" y="6372158"/>
            <a:ext cx="318822" cy="284130"/>
          </a:xfrm>
          <a:prstGeom prst="rect">
            <a:avLst/>
          </a:prstGeom>
          <a:noFill/>
          <a:ln>
            <a:noFill/>
          </a:ln>
        </p:spPr>
      </p:pic>
      <p:pic>
        <p:nvPicPr>
          <p:cNvPr id="6150" name="Picture 6149">
            <a:extLst>
              <a:ext uri="{FF2B5EF4-FFF2-40B4-BE49-F238E27FC236}">
                <a16:creationId xmlns:a16="http://schemas.microsoft.com/office/drawing/2014/main" id="{324665BB-4C3F-4D41-096B-646301F75E3A}"/>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633626" y="6519847"/>
            <a:ext cx="590549" cy="250565"/>
          </a:xfrm>
          <a:prstGeom prst="rect">
            <a:avLst/>
          </a:prstGeom>
        </p:spPr>
      </p:pic>
      <p:pic>
        <p:nvPicPr>
          <p:cNvPr id="6152" name="Picture 22" descr="LIVING WATER INTERNATIONAL — Stoller Foundation">
            <a:extLst>
              <a:ext uri="{FF2B5EF4-FFF2-40B4-BE49-F238E27FC236}">
                <a16:creationId xmlns:a16="http://schemas.microsoft.com/office/drawing/2014/main" id="{6546ADBA-3A01-A4BD-B5ED-A90A8E8915A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a:fillRect/>
          </a:stretch>
        </p:blipFill>
        <p:spPr bwMode="auto">
          <a:xfrm>
            <a:off x="11268456" y="6461063"/>
            <a:ext cx="318822" cy="384839"/>
          </a:xfrm>
          <a:prstGeom prst="rect">
            <a:avLst/>
          </a:prstGeom>
          <a:noFill/>
          <a:extLst>
            <a:ext uri="{909E8E84-426E-40DD-AFC4-6F175D3DCCD1}">
              <a14:hiddenFill xmlns:a14="http://schemas.microsoft.com/office/drawing/2010/main">
                <a:solidFill>
                  <a:srgbClr val="FFFFFF"/>
                </a:solidFill>
              </a14:hiddenFill>
            </a:ext>
          </a:extLst>
        </p:spPr>
      </p:pic>
      <p:sp>
        <p:nvSpPr>
          <p:cNvPr id="6154" name="AutoShape 32" descr="Zambia NGO WASH FORUM - World Water Day stories covered in Daily Nation ...">
            <a:extLst>
              <a:ext uri="{FF2B5EF4-FFF2-40B4-BE49-F238E27FC236}">
                <a16:creationId xmlns:a16="http://schemas.microsoft.com/office/drawing/2014/main" id="{AAE90F98-1354-247B-53C3-A826F9C88EB6}"/>
              </a:ext>
            </a:extLst>
          </p:cNvPr>
          <p:cNvSpPr>
            <a:spLocks noChangeAspect="1" noChangeArrowheads="1"/>
          </p:cNvSpPr>
          <p:nvPr/>
        </p:nvSpPr>
        <p:spPr bwMode="auto">
          <a:xfrm>
            <a:off x="11218418" y="63204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155" name="Picture 6154">
            <a:extLst>
              <a:ext uri="{FF2B5EF4-FFF2-40B4-BE49-F238E27FC236}">
                <a16:creationId xmlns:a16="http://schemas.microsoft.com/office/drawing/2014/main" id="{B2C3C64F-C7DB-F69F-1D7C-FAF4DD5435A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06557" y="6408425"/>
            <a:ext cx="318823" cy="319708"/>
          </a:xfrm>
          <a:prstGeom prst="rect">
            <a:avLst/>
          </a:prstGeom>
        </p:spPr>
      </p:pic>
      <p:sp>
        <p:nvSpPr>
          <p:cNvPr id="6156" name="TextBox 6155">
            <a:extLst>
              <a:ext uri="{FF2B5EF4-FFF2-40B4-BE49-F238E27FC236}">
                <a16:creationId xmlns:a16="http://schemas.microsoft.com/office/drawing/2014/main" id="{579DC11F-4EC9-BDE3-DC0E-9B8162DD3FEA}"/>
              </a:ext>
            </a:extLst>
          </p:cNvPr>
          <p:cNvSpPr txBox="1"/>
          <p:nvPr/>
        </p:nvSpPr>
        <p:spPr>
          <a:xfrm>
            <a:off x="7151945" y="6355235"/>
            <a:ext cx="936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0C0"/>
                </a:solidFill>
                <a:effectLst/>
                <a:uLnTx/>
                <a:uFillTx/>
                <a:latin typeface="72 Black" panose="020B0A04030603020204" pitchFamily="34" charset="0"/>
                <a:ea typeface="+mn-ea"/>
                <a:cs typeface="72 Black" panose="020B0A04030603020204" pitchFamily="34" charset="0"/>
              </a:rPr>
              <a:t>NGO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B0F0"/>
                </a:solidFill>
                <a:effectLst/>
                <a:uLnTx/>
                <a:uFillTx/>
                <a:latin typeface="72 Black" panose="020B0A04030603020204" pitchFamily="34" charset="0"/>
                <a:ea typeface="+mn-ea"/>
                <a:cs typeface="72 Black" panose="020B0A04030603020204" pitchFamily="34" charset="0"/>
              </a:rPr>
              <a:t>WASH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0C0"/>
                </a:solidFill>
                <a:effectLst/>
                <a:uLnTx/>
                <a:uFillTx/>
                <a:latin typeface="72 Black" panose="020B0A04030603020204" pitchFamily="34" charset="0"/>
                <a:ea typeface="+mn-ea"/>
                <a:cs typeface="72 Black" panose="020B0A04030603020204" pitchFamily="34" charset="0"/>
              </a:rPr>
              <a:t>FORUM</a:t>
            </a:r>
          </a:p>
        </p:txBody>
      </p:sp>
      <p:pic>
        <p:nvPicPr>
          <p:cNvPr id="6157" name="Picture 6156">
            <a:extLst>
              <a:ext uri="{FF2B5EF4-FFF2-40B4-BE49-F238E27FC236}">
                <a16:creationId xmlns:a16="http://schemas.microsoft.com/office/drawing/2014/main" id="{CA57A0F2-A782-3774-FAFF-6274F96F09EB}"/>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1631559" y="6461063"/>
            <a:ext cx="361404" cy="360040"/>
          </a:xfrm>
          <a:prstGeom prst="rect">
            <a:avLst/>
          </a:prstGeom>
        </p:spPr>
      </p:pic>
      <p:pic>
        <p:nvPicPr>
          <p:cNvPr id="6158" name="Picture 38" descr="☑️Zambia National Public Health Institute (ZNPHI) — Government Agency ...">
            <a:extLst>
              <a:ext uri="{FF2B5EF4-FFF2-40B4-BE49-F238E27FC236}">
                <a16:creationId xmlns:a16="http://schemas.microsoft.com/office/drawing/2014/main" id="{644162E6-916A-D548-4184-5BF1A9EC8B49}"/>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a:fillRect/>
          </a:stretch>
        </p:blipFill>
        <p:spPr bwMode="auto">
          <a:xfrm>
            <a:off x="5454291" y="6490994"/>
            <a:ext cx="943801" cy="157601"/>
          </a:xfrm>
          <a:prstGeom prst="rect">
            <a:avLst/>
          </a:prstGeom>
          <a:noFill/>
          <a:extLst>
            <a:ext uri="{909E8E84-426E-40DD-AFC4-6F175D3DCCD1}">
              <a14:hiddenFill xmlns:a14="http://schemas.microsoft.com/office/drawing/2010/main">
                <a:solidFill>
                  <a:srgbClr val="FFFFFF"/>
                </a:solidFill>
              </a14:hiddenFill>
            </a:ext>
          </a:extLst>
        </p:spPr>
      </p:pic>
      <p:sp>
        <p:nvSpPr>
          <p:cNvPr id="6159" name="TextBox 6158">
            <a:extLst>
              <a:ext uri="{FF2B5EF4-FFF2-40B4-BE49-F238E27FC236}">
                <a16:creationId xmlns:a16="http://schemas.microsoft.com/office/drawing/2014/main" id="{E3707809-FCE3-F042-35DF-5889E22D7809}"/>
              </a:ext>
            </a:extLst>
          </p:cNvPr>
          <p:cNvSpPr txBox="1"/>
          <p:nvPr/>
        </p:nvSpPr>
        <p:spPr>
          <a:xfrm>
            <a:off x="790657" y="6599681"/>
            <a:ext cx="10067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Aptos" panose="02110004020202020204"/>
                <a:ea typeface="+mn-ea"/>
                <a:cs typeface="+mn-cs"/>
              </a:rPr>
              <a:t>Ministry of Water Development and Sanitation</a:t>
            </a:r>
          </a:p>
        </p:txBody>
      </p:sp>
      <p:pic>
        <p:nvPicPr>
          <p:cNvPr id="6160" name="Picture 6159">
            <a:extLst>
              <a:ext uri="{FF2B5EF4-FFF2-40B4-BE49-F238E27FC236}">
                <a16:creationId xmlns:a16="http://schemas.microsoft.com/office/drawing/2014/main" id="{FA485C93-5AF3-4B4D-3EAB-173AF749F95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35688" y="6407439"/>
            <a:ext cx="926835" cy="412760"/>
          </a:xfrm>
          <a:prstGeom prst="rect">
            <a:avLst/>
          </a:prstGeom>
        </p:spPr>
      </p:pic>
      <p:pic>
        <p:nvPicPr>
          <p:cNvPr id="6161" name="Google Shape;211;p1" descr="who-world-health-organization-logo-vector-free-download ...">
            <a:extLst>
              <a:ext uri="{FF2B5EF4-FFF2-40B4-BE49-F238E27FC236}">
                <a16:creationId xmlns:a16="http://schemas.microsoft.com/office/drawing/2014/main" id="{A73733B2-BAFD-2298-0D8E-39AEDDD12CA0}"/>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a:fillRect/>
          </a:stretch>
        </p:blipFill>
        <p:spPr>
          <a:xfrm>
            <a:off x="6449083" y="6392769"/>
            <a:ext cx="540340" cy="461665"/>
          </a:xfrm>
          <a:prstGeom prst="rect">
            <a:avLst/>
          </a:prstGeom>
          <a:noFill/>
          <a:ln>
            <a:noFill/>
          </a:ln>
        </p:spPr>
      </p:pic>
      <p:pic>
        <p:nvPicPr>
          <p:cNvPr id="6162" name="Picture 6161">
            <a:extLst>
              <a:ext uri="{FF2B5EF4-FFF2-40B4-BE49-F238E27FC236}">
                <a16:creationId xmlns:a16="http://schemas.microsoft.com/office/drawing/2014/main" id="{6AE990A6-0A2A-C2EF-F1D3-A688E25BB8DB}"/>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1644732" y="6373204"/>
            <a:ext cx="878367" cy="481230"/>
          </a:xfrm>
          <a:prstGeom prst="rect">
            <a:avLst/>
          </a:prstGeom>
        </p:spPr>
      </p:pic>
      <p:pic>
        <p:nvPicPr>
          <p:cNvPr id="6163" name="Picture 6162">
            <a:extLst>
              <a:ext uri="{FF2B5EF4-FFF2-40B4-BE49-F238E27FC236}">
                <a16:creationId xmlns:a16="http://schemas.microsoft.com/office/drawing/2014/main" id="{B8A88617-1FDA-75C4-DA2A-689EC3867878}"/>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3459633" y="6338063"/>
            <a:ext cx="611005" cy="574310"/>
          </a:xfrm>
          <a:prstGeom prst="rect">
            <a:avLst/>
          </a:prstGeom>
        </p:spPr>
      </p:pic>
      <p:pic>
        <p:nvPicPr>
          <p:cNvPr id="6164" name="Picture 3">
            <a:extLst>
              <a:ext uri="{FF2B5EF4-FFF2-40B4-BE49-F238E27FC236}">
                <a16:creationId xmlns:a16="http://schemas.microsoft.com/office/drawing/2014/main" id="{41614429-F787-A53B-DC98-0D1C4E37277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106275" y="6446035"/>
            <a:ext cx="448208" cy="401283"/>
          </a:xfrm>
          <a:prstGeom prst="rect">
            <a:avLst/>
          </a:prstGeom>
          <a:noFill/>
          <a:extLst>
            <a:ext uri="{909E8E84-426E-40DD-AFC4-6F175D3DCCD1}">
              <a14:hiddenFill xmlns:a14="http://schemas.microsoft.com/office/drawing/2010/main">
                <a:solidFill>
                  <a:srgbClr val="FFFFFF"/>
                </a:solidFill>
              </a14:hiddenFill>
            </a:ext>
          </a:extLst>
        </p:spPr>
      </p:pic>
      <p:pic>
        <p:nvPicPr>
          <p:cNvPr id="6165" name="Picture 2" descr="A logo with a blue circle and black text&#10;&#10;Description automatically generated">
            <a:extLst>
              <a:ext uri="{FF2B5EF4-FFF2-40B4-BE49-F238E27FC236}">
                <a16:creationId xmlns:a16="http://schemas.microsoft.com/office/drawing/2014/main" id="{51340A77-155A-648E-5504-AF7B4185F34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666047" y="6530797"/>
            <a:ext cx="676679" cy="23140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E46A1A27-971E-89B0-B5C2-8D9DE92266ED}"/>
              </a:ext>
            </a:extLst>
          </p:cNvPr>
          <p:cNvSpPr/>
          <p:nvPr/>
        </p:nvSpPr>
        <p:spPr>
          <a:xfrm>
            <a:off x="3659848" y="2297085"/>
            <a:ext cx="2724470" cy="2359422"/>
          </a:xfrm>
          <a:custGeom>
            <a:avLst/>
            <a:gdLst>
              <a:gd name="connsiteX0" fmla="*/ 2147452 w 2863388"/>
              <a:gd name="connsiteY0" fmla="*/ 0 h 2479727"/>
              <a:gd name="connsiteX1" fmla="*/ 715817 w 2863388"/>
              <a:gd name="connsiteY1" fmla="*/ 0 h 2479727"/>
              <a:gd name="connsiteX2" fmla="*/ 0 w 2863388"/>
              <a:gd name="connsiteY2" fmla="*/ 1239804 h 2479727"/>
              <a:gd name="connsiteX3" fmla="*/ 715817 w 2863388"/>
              <a:gd name="connsiteY3" fmla="*/ 2479728 h 2479727"/>
              <a:gd name="connsiteX4" fmla="*/ 2147452 w 2863388"/>
              <a:gd name="connsiteY4" fmla="*/ 2479728 h 2479727"/>
              <a:gd name="connsiteX5" fmla="*/ 2863389 w 2863388"/>
              <a:gd name="connsiteY5" fmla="*/ 1239804 h 2479727"/>
              <a:gd name="connsiteX6" fmla="*/ 2147452 w 2863388"/>
              <a:gd name="connsiteY6" fmla="*/ 0 h 247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388" h="2479727">
                <a:moveTo>
                  <a:pt x="2147452" y="0"/>
                </a:moveTo>
                <a:lnTo>
                  <a:pt x="715817" y="0"/>
                </a:lnTo>
                <a:lnTo>
                  <a:pt x="0" y="1239804"/>
                </a:lnTo>
                <a:lnTo>
                  <a:pt x="715817" y="2479728"/>
                </a:lnTo>
                <a:lnTo>
                  <a:pt x="2147452" y="2479728"/>
                </a:lnTo>
                <a:lnTo>
                  <a:pt x="2863389" y="1239804"/>
                </a:lnTo>
                <a:lnTo>
                  <a:pt x="2147452" y="0"/>
                </a:lnTo>
                <a:close/>
              </a:path>
            </a:pathLst>
          </a:custGeom>
          <a:gradFill>
            <a:gsLst>
              <a:gs pos="0">
                <a:schemeClr val="accent4">
                  <a:lumMod val="75000"/>
                </a:schemeClr>
              </a:gs>
              <a:gs pos="100000">
                <a:schemeClr val="accent4"/>
              </a:gs>
            </a:gsLst>
            <a:lin ang="16200000" scaled="1"/>
          </a:gradFill>
          <a:ln w="1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Shape 4">
            <a:extLst>
              <a:ext uri="{FF2B5EF4-FFF2-40B4-BE49-F238E27FC236}">
                <a16:creationId xmlns:a16="http://schemas.microsoft.com/office/drawing/2014/main" id="{E7CFD2FC-2FEF-FB68-461D-1E1B25267284}"/>
              </a:ext>
            </a:extLst>
          </p:cNvPr>
          <p:cNvSpPr/>
          <p:nvPr/>
        </p:nvSpPr>
        <p:spPr>
          <a:xfrm>
            <a:off x="5759608" y="1081585"/>
            <a:ext cx="2724470" cy="2359422"/>
          </a:xfrm>
          <a:custGeom>
            <a:avLst/>
            <a:gdLst>
              <a:gd name="connsiteX0" fmla="*/ 715937 w 2863388"/>
              <a:gd name="connsiteY0" fmla="*/ 0 h 2479727"/>
              <a:gd name="connsiteX1" fmla="*/ 2147572 w 2863388"/>
              <a:gd name="connsiteY1" fmla="*/ 0 h 2479727"/>
              <a:gd name="connsiteX2" fmla="*/ 2863389 w 2863388"/>
              <a:gd name="connsiteY2" fmla="*/ 1239924 h 2479727"/>
              <a:gd name="connsiteX3" fmla="*/ 2147572 w 2863388"/>
              <a:gd name="connsiteY3" fmla="*/ 2479728 h 2479727"/>
              <a:gd name="connsiteX4" fmla="*/ 715937 w 2863388"/>
              <a:gd name="connsiteY4" fmla="*/ 2479728 h 2479727"/>
              <a:gd name="connsiteX5" fmla="*/ 0 w 2863388"/>
              <a:gd name="connsiteY5" fmla="*/ 1239924 h 2479727"/>
              <a:gd name="connsiteX6" fmla="*/ 715937 w 2863388"/>
              <a:gd name="connsiteY6" fmla="*/ 0 h 247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388" h="2479727">
                <a:moveTo>
                  <a:pt x="715937" y="0"/>
                </a:moveTo>
                <a:lnTo>
                  <a:pt x="2147572" y="0"/>
                </a:lnTo>
                <a:lnTo>
                  <a:pt x="2863389" y="1239924"/>
                </a:lnTo>
                <a:lnTo>
                  <a:pt x="2147572" y="2479728"/>
                </a:lnTo>
                <a:lnTo>
                  <a:pt x="715937" y="2479728"/>
                </a:lnTo>
                <a:lnTo>
                  <a:pt x="0" y="1239924"/>
                </a:lnTo>
                <a:lnTo>
                  <a:pt x="715937" y="0"/>
                </a:lnTo>
                <a:close/>
              </a:path>
            </a:pathLst>
          </a:custGeom>
          <a:gradFill>
            <a:gsLst>
              <a:gs pos="0">
                <a:schemeClr val="accent1">
                  <a:lumMod val="75000"/>
                </a:schemeClr>
              </a:gs>
              <a:gs pos="100000">
                <a:schemeClr val="accent1"/>
              </a:gs>
            </a:gsLst>
            <a:lin ang="16200000" scaled="1"/>
          </a:gradFill>
          <a:ln w="1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Shape 5">
            <a:extLst>
              <a:ext uri="{FF2B5EF4-FFF2-40B4-BE49-F238E27FC236}">
                <a16:creationId xmlns:a16="http://schemas.microsoft.com/office/drawing/2014/main" id="{7BB27F74-9A84-466F-5184-482C59E74E67}"/>
              </a:ext>
            </a:extLst>
          </p:cNvPr>
          <p:cNvSpPr/>
          <p:nvPr/>
        </p:nvSpPr>
        <p:spPr>
          <a:xfrm>
            <a:off x="5759608" y="3512473"/>
            <a:ext cx="2724470" cy="2359422"/>
          </a:xfrm>
          <a:custGeom>
            <a:avLst/>
            <a:gdLst>
              <a:gd name="connsiteX0" fmla="*/ 715937 w 2863388"/>
              <a:gd name="connsiteY0" fmla="*/ 0 h 2479727"/>
              <a:gd name="connsiteX1" fmla="*/ 2147572 w 2863388"/>
              <a:gd name="connsiteY1" fmla="*/ 0 h 2479727"/>
              <a:gd name="connsiteX2" fmla="*/ 2863389 w 2863388"/>
              <a:gd name="connsiteY2" fmla="*/ 1239804 h 2479727"/>
              <a:gd name="connsiteX3" fmla="*/ 2147572 w 2863388"/>
              <a:gd name="connsiteY3" fmla="*/ 2479728 h 2479727"/>
              <a:gd name="connsiteX4" fmla="*/ 715937 w 2863388"/>
              <a:gd name="connsiteY4" fmla="*/ 2479728 h 2479727"/>
              <a:gd name="connsiteX5" fmla="*/ 0 w 2863388"/>
              <a:gd name="connsiteY5" fmla="*/ 1239804 h 2479727"/>
              <a:gd name="connsiteX6" fmla="*/ 715937 w 2863388"/>
              <a:gd name="connsiteY6" fmla="*/ 0 h 247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388" h="2479727">
                <a:moveTo>
                  <a:pt x="715937" y="0"/>
                </a:moveTo>
                <a:lnTo>
                  <a:pt x="2147572" y="0"/>
                </a:lnTo>
                <a:lnTo>
                  <a:pt x="2863389" y="1239804"/>
                </a:lnTo>
                <a:lnTo>
                  <a:pt x="2147572" y="2479728"/>
                </a:lnTo>
                <a:lnTo>
                  <a:pt x="715937" y="2479728"/>
                </a:lnTo>
                <a:lnTo>
                  <a:pt x="0" y="1239804"/>
                </a:lnTo>
                <a:lnTo>
                  <a:pt x="715937" y="0"/>
                </a:lnTo>
                <a:close/>
              </a:path>
            </a:pathLst>
          </a:custGeom>
          <a:gradFill>
            <a:gsLst>
              <a:gs pos="0">
                <a:schemeClr val="accent5">
                  <a:lumMod val="75000"/>
                </a:schemeClr>
              </a:gs>
              <a:gs pos="100000">
                <a:schemeClr val="accent5"/>
              </a:gs>
            </a:gsLst>
            <a:lin ang="16200000" scaled="1"/>
          </a:gradFill>
          <a:ln w="1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A998F26A-C974-4307-537D-A056E463ED18}"/>
              </a:ext>
            </a:extLst>
          </p:cNvPr>
          <p:cNvGrpSpPr/>
          <p:nvPr/>
        </p:nvGrpSpPr>
        <p:grpSpPr>
          <a:xfrm>
            <a:off x="6080150" y="3898053"/>
            <a:ext cx="5138268" cy="1825667"/>
            <a:chOff x="6102599" y="4279364"/>
            <a:chExt cx="5138268" cy="1825667"/>
          </a:xfrm>
        </p:grpSpPr>
        <p:sp>
          <p:nvSpPr>
            <p:cNvPr id="8" name="Freeform: Shape 7">
              <a:extLst>
                <a:ext uri="{FF2B5EF4-FFF2-40B4-BE49-F238E27FC236}">
                  <a16:creationId xmlns:a16="http://schemas.microsoft.com/office/drawing/2014/main" id="{585BA4FA-A866-21B9-A1FD-E01E194E8B76}"/>
                </a:ext>
              </a:extLst>
            </p:cNvPr>
            <p:cNvSpPr/>
            <p:nvPr/>
          </p:nvSpPr>
          <p:spPr>
            <a:xfrm>
              <a:off x="6102599" y="4419615"/>
              <a:ext cx="4953211" cy="1685416"/>
            </a:xfrm>
            <a:custGeom>
              <a:avLst/>
              <a:gdLst>
                <a:gd name="connsiteX0" fmla="*/ 481901 w 5205771"/>
                <a:gd name="connsiteY0" fmla="*/ 0 h 1669127"/>
                <a:gd name="connsiteX1" fmla="*/ 4723871 w 5205771"/>
                <a:gd name="connsiteY1" fmla="*/ 0 h 1669127"/>
                <a:gd name="connsiteX2" fmla="*/ 5205771 w 5205771"/>
                <a:gd name="connsiteY2" fmla="*/ 834564 h 1669127"/>
                <a:gd name="connsiteX3" fmla="*/ 4723871 w 5205771"/>
                <a:gd name="connsiteY3" fmla="*/ 1669128 h 1669127"/>
                <a:gd name="connsiteX4" fmla="*/ 481901 w 5205771"/>
                <a:gd name="connsiteY4" fmla="*/ 1669128 h 1669127"/>
                <a:gd name="connsiteX5" fmla="*/ 0 w 5205771"/>
                <a:gd name="connsiteY5" fmla="*/ 834564 h 1669127"/>
                <a:gd name="connsiteX6" fmla="*/ 481901 w 5205771"/>
                <a:gd name="connsiteY6" fmla="*/ 0 h 16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771" h="1669127">
                  <a:moveTo>
                    <a:pt x="481901" y="0"/>
                  </a:moveTo>
                  <a:lnTo>
                    <a:pt x="4723871" y="0"/>
                  </a:lnTo>
                  <a:lnTo>
                    <a:pt x="5205771" y="834564"/>
                  </a:lnTo>
                  <a:lnTo>
                    <a:pt x="4723871" y="1669128"/>
                  </a:lnTo>
                  <a:lnTo>
                    <a:pt x="481901" y="1669128"/>
                  </a:lnTo>
                  <a:lnTo>
                    <a:pt x="0" y="834564"/>
                  </a:lnTo>
                  <a:lnTo>
                    <a:pt x="481901" y="0"/>
                  </a:lnTo>
                  <a:close/>
                </a:path>
              </a:pathLst>
            </a:custGeom>
            <a:solidFill>
              <a:schemeClr val="tx1"/>
            </a:solidFill>
            <a:ln w="11919" cap="flat">
              <a:noFill/>
              <a:prstDash val="solid"/>
              <a:miter/>
            </a:ln>
            <a:effectLst>
              <a:softEdge rad="444500"/>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46F79106-99E5-095F-D437-398079D59C40}"/>
                </a:ext>
              </a:extLst>
            </p:cNvPr>
            <p:cNvGrpSpPr/>
            <p:nvPr/>
          </p:nvGrpSpPr>
          <p:grpSpPr>
            <a:xfrm>
              <a:off x="6287656" y="4279364"/>
              <a:ext cx="4953211" cy="1588148"/>
              <a:chOff x="6287656" y="4279364"/>
              <a:chExt cx="4953211" cy="1588148"/>
            </a:xfrm>
          </p:grpSpPr>
          <p:sp>
            <p:nvSpPr>
              <p:cNvPr id="10" name="Freeform: Shape 9">
                <a:extLst>
                  <a:ext uri="{FF2B5EF4-FFF2-40B4-BE49-F238E27FC236}">
                    <a16:creationId xmlns:a16="http://schemas.microsoft.com/office/drawing/2014/main" id="{BF944EB2-9D37-8306-C086-E00927B9E905}"/>
                  </a:ext>
                </a:extLst>
              </p:cNvPr>
              <p:cNvSpPr/>
              <p:nvPr/>
            </p:nvSpPr>
            <p:spPr>
              <a:xfrm>
                <a:off x="6287656" y="4279364"/>
                <a:ext cx="4953211" cy="1588148"/>
              </a:xfrm>
              <a:custGeom>
                <a:avLst/>
                <a:gdLst>
                  <a:gd name="connsiteX0" fmla="*/ 481901 w 5205771"/>
                  <a:gd name="connsiteY0" fmla="*/ 0 h 1669127"/>
                  <a:gd name="connsiteX1" fmla="*/ 4723871 w 5205771"/>
                  <a:gd name="connsiteY1" fmla="*/ 0 h 1669127"/>
                  <a:gd name="connsiteX2" fmla="*/ 5205771 w 5205771"/>
                  <a:gd name="connsiteY2" fmla="*/ 834564 h 1669127"/>
                  <a:gd name="connsiteX3" fmla="*/ 4723871 w 5205771"/>
                  <a:gd name="connsiteY3" fmla="*/ 1669128 h 1669127"/>
                  <a:gd name="connsiteX4" fmla="*/ 481901 w 5205771"/>
                  <a:gd name="connsiteY4" fmla="*/ 1669128 h 1669127"/>
                  <a:gd name="connsiteX5" fmla="*/ 0 w 5205771"/>
                  <a:gd name="connsiteY5" fmla="*/ 834564 h 1669127"/>
                  <a:gd name="connsiteX6" fmla="*/ 481901 w 5205771"/>
                  <a:gd name="connsiteY6" fmla="*/ 0 h 16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771" h="1669127">
                    <a:moveTo>
                      <a:pt x="481901" y="0"/>
                    </a:moveTo>
                    <a:lnTo>
                      <a:pt x="4723871" y="0"/>
                    </a:lnTo>
                    <a:lnTo>
                      <a:pt x="5205771" y="834564"/>
                    </a:lnTo>
                    <a:lnTo>
                      <a:pt x="4723871" y="1669128"/>
                    </a:lnTo>
                    <a:lnTo>
                      <a:pt x="481901" y="1669128"/>
                    </a:lnTo>
                    <a:lnTo>
                      <a:pt x="0" y="834564"/>
                    </a:lnTo>
                    <a:lnTo>
                      <a:pt x="481901" y="0"/>
                    </a:lnTo>
                    <a:close/>
                  </a:path>
                </a:pathLst>
              </a:custGeom>
              <a:gradFill>
                <a:gsLst>
                  <a:gs pos="0">
                    <a:schemeClr val="bg1"/>
                  </a:gs>
                  <a:gs pos="100000">
                    <a:schemeClr val="bg1">
                      <a:lumMod val="95000"/>
                    </a:schemeClr>
                  </a:gs>
                </a:gsLst>
                <a:lin ang="0" scaled="1"/>
              </a:gradFill>
              <a:ln w="1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B8E2C5CC-AEC2-EFFA-0B8F-AC08C57D4314}"/>
                  </a:ext>
                </a:extLst>
              </p:cNvPr>
              <p:cNvGrpSpPr/>
              <p:nvPr/>
            </p:nvGrpSpPr>
            <p:grpSpPr>
              <a:xfrm>
                <a:off x="7600848" y="4419615"/>
                <a:ext cx="3356391" cy="883966"/>
                <a:chOff x="7800443" y="1958231"/>
                <a:chExt cx="3049455" cy="883966"/>
              </a:xfrm>
            </p:grpSpPr>
            <p:sp>
              <p:nvSpPr>
                <p:cNvPr id="16" name="TextBox 15">
                  <a:extLst>
                    <a:ext uri="{FF2B5EF4-FFF2-40B4-BE49-F238E27FC236}">
                      <a16:creationId xmlns:a16="http://schemas.microsoft.com/office/drawing/2014/main" id="{5861D409-6577-6B43-BA49-D9A5ED0122E9}"/>
                    </a:ext>
                  </a:extLst>
                </p:cNvPr>
                <p:cNvSpPr txBox="1"/>
                <p:nvPr/>
              </p:nvSpPr>
              <p:spPr>
                <a:xfrm>
                  <a:off x="7838580" y="1958231"/>
                  <a:ext cx="3011318" cy="37479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2060"/>
                      </a:solidFill>
                      <a:effectLst/>
                      <a:uLnTx/>
                      <a:uFillTx/>
                      <a:latin typeface="Aptos" panose="02110004020202020204"/>
                      <a:ea typeface="Segoe UI Black" panose="020B0A02040204020203" pitchFamily="34" charset="0"/>
                      <a:cs typeface="+mn-cs"/>
                    </a:rPr>
                    <a:t>Coordination &amp; Improvements </a:t>
                  </a:r>
                </a:p>
              </p:txBody>
            </p:sp>
            <p:sp>
              <p:nvSpPr>
                <p:cNvPr id="18" name="TextBox 17">
                  <a:extLst>
                    <a:ext uri="{FF2B5EF4-FFF2-40B4-BE49-F238E27FC236}">
                      <a16:creationId xmlns:a16="http://schemas.microsoft.com/office/drawing/2014/main" id="{194A153B-5613-BAE6-6F0E-9FB8B8419BE0}"/>
                    </a:ext>
                  </a:extLst>
                </p:cNvPr>
                <p:cNvSpPr txBox="1"/>
                <p:nvPr/>
              </p:nvSpPr>
              <p:spPr>
                <a:xfrm>
                  <a:off x="7800443" y="2344724"/>
                  <a:ext cx="3011317" cy="49747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Open Sans" panose="020B0606030504020204" pitchFamily="34" charset="0"/>
                      <a:cs typeface="Open Sans" panose="020B0606030504020204" pitchFamily="34" charset="0"/>
                    </a:rPr>
                    <a:t>Coordinated action among implementing and funding partners targeting the 87% of HCFs with Limited Services (Especially non-infrastructure investments)</a:t>
                  </a:r>
                  <a:endParaRPr kumimoji="0" lang="en-IN" sz="1400" b="1" i="0" u="none" strike="noStrike" kern="1200" cap="none" spc="0" normalizeH="0" baseline="0" noProof="0" dirty="0">
                    <a:ln>
                      <a:noFill/>
                    </a:ln>
                    <a:solidFill>
                      <a:prstClr val="black"/>
                    </a:solidFill>
                    <a:effectLst/>
                    <a:uLnTx/>
                    <a:uFillTx/>
                    <a:latin typeface="Aptos" panose="02110004020202020204"/>
                    <a:ea typeface="Open Sans" panose="020B0606030504020204" pitchFamily="34" charset="0"/>
                    <a:cs typeface="Open Sans" panose="020B0606030504020204" pitchFamily="34" charset="0"/>
                  </a:endParaRPr>
                </a:p>
              </p:txBody>
            </p:sp>
          </p:grpSp>
        </p:grpSp>
      </p:grpSp>
      <p:grpSp>
        <p:nvGrpSpPr>
          <p:cNvPr id="22" name="Group 21">
            <a:extLst>
              <a:ext uri="{FF2B5EF4-FFF2-40B4-BE49-F238E27FC236}">
                <a16:creationId xmlns:a16="http://schemas.microsoft.com/office/drawing/2014/main" id="{AA36F2E7-1690-93EA-379A-7AC6CA63B7C4}"/>
              </a:ext>
            </a:extLst>
          </p:cNvPr>
          <p:cNvGrpSpPr/>
          <p:nvPr/>
        </p:nvGrpSpPr>
        <p:grpSpPr>
          <a:xfrm>
            <a:off x="740451" y="2682666"/>
            <a:ext cx="5138268" cy="1825667"/>
            <a:chOff x="762900" y="3063977"/>
            <a:chExt cx="5138268" cy="1825667"/>
          </a:xfrm>
        </p:grpSpPr>
        <p:sp>
          <p:nvSpPr>
            <p:cNvPr id="23" name="Freeform: Shape 22">
              <a:extLst>
                <a:ext uri="{FF2B5EF4-FFF2-40B4-BE49-F238E27FC236}">
                  <a16:creationId xmlns:a16="http://schemas.microsoft.com/office/drawing/2014/main" id="{9923EAEC-D096-D262-DB46-36D0E2F4EE3F}"/>
                </a:ext>
              </a:extLst>
            </p:cNvPr>
            <p:cNvSpPr/>
            <p:nvPr/>
          </p:nvSpPr>
          <p:spPr>
            <a:xfrm>
              <a:off x="762900" y="3204228"/>
              <a:ext cx="4953211" cy="1685416"/>
            </a:xfrm>
            <a:custGeom>
              <a:avLst/>
              <a:gdLst>
                <a:gd name="connsiteX0" fmla="*/ 4723871 w 5205771"/>
                <a:gd name="connsiteY0" fmla="*/ 0 h 1669127"/>
                <a:gd name="connsiteX1" fmla="*/ 481782 w 5205771"/>
                <a:gd name="connsiteY1" fmla="*/ 0 h 1669127"/>
                <a:gd name="connsiteX2" fmla="*/ 0 w 5205771"/>
                <a:gd name="connsiteY2" fmla="*/ 834564 h 1669127"/>
                <a:gd name="connsiteX3" fmla="*/ 481782 w 5205771"/>
                <a:gd name="connsiteY3" fmla="*/ 1669128 h 1669127"/>
                <a:gd name="connsiteX4" fmla="*/ 4723871 w 5205771"/>
                <a:gd name="connsiteY4" fmla="*/ 1669128 h 1669127"/>
                <a:gd name="connsiteX5" fmla="*/ 5205772 w 5205771"/>
                <a:gd name="connsiteY5" fmla="*/ 834564 h 1669127"/>
                <a:gd name="connsiteX6" fmla="*/ 4723871 w 5205771"/>
                <a:gd name="connsiteY6" fmla="*/ 0 h 16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771" h="1669127">
                  <a:moveTo>
                    <a:pt x="4723871" y="0"/>
                  </a:moveTo>
                  <a:lnTo>
                    <a:pt x="481782" y="0"/>
                  </a:lnTo>
                  <a:lnTo>
                    <a:pt x="0" y="834564"/>
                  </a:lnTo>
                  <a:lnTo>
                    <a:pt x="481782" y="1669128"/>
                  </a:lnTo>
                  <a:lnTo>
                    <a:pt x="4723871" y="1669128"/>
                  </a:lnTo>
                  <a:lnTo>
                    <a:pt x="5205772" y="834564"/>
                  </a:lnTo>
                  <a:lnTo>
                    <a:pt x="4723871" y="0"/>
                  </a:lnTo>
                  <a:close/>
                </a:path>
              </a:pathLst>
            </a:custGeom>
            <a:solidFill>
              <a:schemeClr val="tx1"/>
            </a:solidFill>
            <a:ln w="11919" cap="flat">
              <a:noFill/>
              <a:prstDash val="solid"/>
              <a:miter/>
            </a:ln>
            <a:effectLst>
              <a:softEdge rad="444500"/>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8180E38B-9DF9-F3A3-3514-15AB574EB963}"/>
                </a:ext>
              </a:extLst>
            </p:cNvPr>
            <p:cNvSpPr/>
            <p:nvPr/>
          </p:nvSpPr>
          <p:spPr>
            <a:xfrm>
              <a:off x="947957" y="3063977"/>
              <a:ext cx="4953211" cy="1588148"/>
            </a:xfrm>
            <a:custGeom>
              <a:avLst/>
              <a:gdLst>
                <a:gd name="connsiteX0" fmla="*/ 4723871 w 5205771"/>
                <a:gd name="connsiteY0" fmla="*/ 0 h 1669127"/>
                <a:gd name="connsiteX1" fmla="*/ 481782 w 5205771"/>
                <a:gd name="connsiteY1" fmla="*/ 0 h 1669127"/>
                <a:gd name="connsiteX2" fmla="*/ 0 w 5205771"/>
                <a:gd name="connsiteY2" fmla="*/ 834564 h 1669127"/>
                <a:gd name="connsiteX3" fmla="*/ 481782 w 5205771"/>
                <a:gd name="connsiteY3" fmla="*/ 1669128 h 1669127"/>
                <a:gd name="connsiteX4" fmla="*/ 4723871 w 5205771"/>
                <a:gd name="connsiteY4" fmla="*/ 1669128 h 1669127"/>
                <a:gd name="connsiteX5" fmla="*/ 5205772 w 5205771"/>
                <a:gd name="connsiteY5" fmla="*/ 834564 h 1669127"/>
                <a:gd name="connsiteX6" fmla="*/ 4723871 w 5205771"/>
                <a:gd name="connsiteY6" fmla="*/ 0 h 16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771" h="1669127">
                  <a:moveTo>
                    <a:pt x="4723871" y="0"/>
                  </a:moveTo>
                  <a:lnTo>
                    <a:pt x="481782" y="0"/>
                  </a:lnTo>
                  <a:lnTo>
                    <a:pt x="0" y="834564"/>
                  </a:lnTo>
                  <a:lnTo>
                    <a:pt x="481782" y="1669128"/>
                  </a:lnTo>
                  <a:lnTo>
                    <a:pt x="4723871" y="1669128"/>
                  </a:lnTo>
                  <a:lnTo>
                    <a:pt x="5205772" y="834564"/>
                  </a:lnTo>
                  <a:lnTo>
                    <a:pt x="4723871" y="0"/>
                  </a:lnTo>
                  <a:close/>
                </a:path>
              </a:pathLst>
            </a:custGeom>
            <a:gradFill flip="none" rotWithShape="1">
              <a:gsLst>
                <a:gs pos="0">
                  <a:schemeClr val="bg1"/>
                </a:gs>
                <a:gs pos="100000">
                  <a:schemeClr val="bg1">
                    <a:lumMod val="95000"/>
                  </a:schemeClr>
                </a:gs>
              </a:gsLst>
              <a:lin ang="10800000" scaled="1"/>
              <a:tileRect/>
            </a:gradFill>
            <a:ln w="1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FDC8CB91-A243-4547-3C78-41521BCEE81C}"/>
                </a:ext>
              </a:extLst>
            </p:cNvPr>
            <p:cNvGrpSpPr/>
            <p:nvPr/>
          </p:nvGrpSpPr>
          <p:grpSpPr>
            <a:xfrm>
              <a:off x="772100" y="3295433"/>
              <a:ext cx="3826685" cy="877335"/>
              <a:chOff x="7312730" y="2049436"/>
              <a:chExt cx="3476743" cy="877335"/>
            </a:xfrm>
          </p:grpSpPr>
          <p:sp>
            <p:nvSpPr>
              <p:cNvPr id="27" name="TextBox 26">
                <a:extLst>
                  <a:ext uri="{FF2B5EF4-FFF2-40B4-BE49-F238E27FC236}">
                    <a16:creationId xmlns:a16="http://schemas.microsoft.com/office/drawing/2014/main" id="{B94031D6-4195-6A9A-A096-1526537AB148}"/>
                  </a:ext>
                </a:extLst>
              </p:cNvPr>
              <p:cNvSpPr txBox="1"/>
              <p:nvPr/>
            </p:nvSpPr>
            <p:spPr>
              <a:xfrm>
                <a:off x="7312730" y="2049436"/>
                <a:ext cx="2267662" cy="29337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2060"/>
                    </a:solidFill>
                    <a:effectLst/>
                    <a:uLnTx/>
                    <a:uFillTx/>
                    <a:latin typeface="Aptos" panose="02110004020202020204"/>
                    <a:ea typeface="Segoe UI Black" panose="020B0A02040204020203" pitchFamily="34" charset="0"/>
                    <a:cs typeface="+mn-cs"/>
                  </a:rPr>
                  <a:t>Data</a:t>
                </a:r>
                <a:r>
                  <a:rPr kumimoji="0" lang="en-IN" sz="1800" b="1" i="0" u="none" strike="noStrike" kern="1200" cap="none" spc="0" normalizeH="0" baseline="0" noProof="0" dirty="0">
                    <a:ln>
                      <a:noFill/>
                    </a:ln>
                    <a:solidFill>
                      <a:prstClr val="black">
                        <a:lumMod val="95000"/>
                        <a:lumOff val="5000"/>
                      </a:prstClr>
                    </a:solidFill>
                    <a:effectLst/>
                    <a:uLnTx/>
                    <a:uFillTx/>
                    <a:latin typeface="Aptos" panose="02110004020202020204"/>
                    <a:ea typeface="Segoe UI Black" panose="020B0A02040204020203" pitchFamily="34" charset="0"/>
                    <a:cs typeface="+mn-cs"/>
                  </a:rPr>
                  <a:t> </a:t>
                </a:r>
              </a:p>
            </p:txBody>
          </p:sp>
          <p:sp>
            <p:nvSpPr>
              <p:cNvPr id="42" name="TextBox 41">
                <a:extLst>
                  <a:ext uri="{FF2B5EF4-FFF2-40B4-BE49-F238E27FC236}">
                    <a16:creationId xmlns:a16="http://schemas.microsoft.com/office/drawing/2014/main" id="{848AC1F7-92DB-7BA9-008F-F2F9C97EA4E3}"/>
                  </a:ext>
                </a:extLst>
              </p:cNvPr>
              <p:cNvSpPr txBox="1"/>
              <p:nvPr/>
            </p:nvSpPr>
            <p:spPr>
              <a:xfrm>
                <a:off x="7821616" y="2429298"/>
                <a:ext cx="2967857" cy="497473"/>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prstClr val="black"/>
                    </a:solidFill>
                    <a:effectLst/>
                    <a:uLnTx/>
                    <a:uFillTx/>
                    <a:latin typeface="Aptos" panose="02110004020202020204"/>
                    <a:ea typeface="Open Sans" panose="020B0606030504020204" pitchFamily="34" charset="0"/>
                    <a:cs typeface="Open Sans" panose="020B0606030504020204" pitchFamily="34" charset="0"/>
                  </a:rPr>
                  <a:t>Finalise and Publish Baseline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prstClr val="black"/>
                    </a:solidFill>
                    <a:effectLst/>
                    <a:uLnTx/>
                    <a:uFillTx/>
                    <a:latin typeface="Aptos" panose="02110004020202020204"/>
                    <a:ea typeface="Open Sans" panose="020B0606030504020204" pitchFamily="34" charset="0"/>
                    <a:cs typeface="Open Sans" panose="020B0606030504020204" pitchFamily="34" charset="0"/>
                  </a:rPr>
                  <a:t>Pilot Indicators in DHIS2 to create Dashboard in HMIS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Open Sans" panose="020B0606030504020204" pitchFamily="34" charset="0"/>
                    <a:cs typeface="Open Sans" panose="020B0606030504020204" pitchFamily="34" charset="0"/>
                  </a:rPr>
                  <a:t>Adapt WASH FIT across all Facilities</a:t>
                </a:r>
                <a:endParaRPr kumimoji="0" lang="en-IN" sz="1400" b="1" i="0" u="none" strike="noStrike" kern="1200" cap="none" spc="0" normalizeH="0" baseline="0" noProof="0" dirty="0">
                  <a:ln>
                    <a:noFill/>
                  </a:ln>
                  <a:solidFill>
                    <a:prstClr val="black"/>
                  </a:solidFill>
                  <a:effectLst/>
                  <a:uLnTx/>
                  <a:uFillTx/>
                  <a:latin typeface="Aptos" panose="02110004020202020204"/>
                  <a:ea typeface="Open Sans" panose="020B0606030504020204" pitchFamily="34" charset="0"/>
                  <a:cs typeface="Open Sans" panose="020B0606030504020204" pitchFamily="34" charset="0"/>
                </a:endParaRPr>
              </a:p>
            </p:txBody>
          </p:sp>
        </p:grpSp>
      </p:grpSp>
      <p:grpSp>
        <p:nvGrpSpPr>
          <p:cNvPr id="43" name="Group 42">
            <a:extLst>
              <a:ext uri="{FF2B5EF4-FFF2-40B4-BE49-F238E27FC236}">
                <a16:creationId xmlns:a16="http://schemas.microsoft.com/office/drawing/2014/main" id="{F383D11F-07E9-CF98-C6FC-E6882A94393B}"/>
              </a:ext>
            </a:extLst>
          </p:cNvPr>
          <p:cNvGrpSpPr/>
          <p:nvPr/>
        </p:nvGrpSpPr>
        <p:grpSpPr>
          <a:xfrm>
            <a:off x="5960093" y="1468317"/>
            <a:ext cx="5138268" cy="1825667"/>
            <a:chOff x="6102599" y="1848589"/>
            <a:chExt cx="5138268" cy="1825667"/>
          </a:xfrm>
        </p:grpSpPr>
        <p:sp>
          <p:nvSpPr>
            <p:cNvPr id="44" name="Freeform: Shape 43">
              <a:extLst>
                <a:ext uri="{FF2B5EF4-FFF2-40B4-BE49-F238E27FC236}">
                  <a16:creationId xmlns:a16="http://schemas.microsoft.com/office/drawing/2014/main" id="{AE4D5EC2-B342-9B68-C1D8-856C79DC3D61}"/>
                </a:ext>
              </a:extLst>
            </p:cNvPr>
            <p:cNvSpPr/>
            <p:nvPr/>
          </p:nvSpPr>
          <p:spPr>
            <a:xfrm>
              <a:off x="6102599" y="1988840"/>
              <a:ext cx="4953211" cy="1685416"/>
            </a:xfrm>
            <a:custGeom>
              <a:avLst/>
              <a:gdLst>
                <a:gd name="connsiteX0" fmla="*/ 481901 w 5205771"/>
                <a:gd name="connsiteY0" fmla="*/ 0 h 1669127"/>
                <a:gd name="connsiteX1" fmla="*/ 4723871 w 5205771"/>
                <a:gd name="connsiteY1" fmla="*/ 0 h 1669127"/>
                <a:gd name="connsiteX2" fmla="*/ 5205771 w 5205771"/>
                <a:gd name="connsiteY2" fmla="*/ 834564 h 1669127"/>
                <a:gd name="connsiteX3" fmla="*/ 4723871 w 5205771"/>
                <a:gd name="connsiteY3" fmla="*/ 1669128 h 1669127"/>
                <a:gd name="connsiteX4" fmla="*/ 481901 w 5205771"/>
                <a:gd name="connsiteY4" fmla="*/ 1669128 h 1669127"/>
                <a:gd name="connsiteX5" fmla="*/ 0 w 5205771"/>
                <a:gd name="connsiteY5" fmla="*/ 834564 h 1669127"/>
                <a:gd name="connsiteX6" fmla="*/ 481901 w 5205771"/>
                <a:gd name="connsiteY6" fmla="*/ 0 h 16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771" h="1669127">
                  <a:moveTo>
                    <a:pt x="481901" y="0"/>
                  </a:moveTo>
                  <a:lnTo>
                    <a:pt x="4723871" y="0"/>
                  </a:lnTo>
                  <a:lnTo>
                    <a:pt x="5205771" y="834564"/>
                  </a:lnTo>
                  <a:lnTo>
                    <a:pt x="4723871" y="1669128"/>
                  </a:lnTo>
                  <a:lnTo>
                    <a:pt x="481901" y="1669128"/>
                  </a:lnTo>
                  <a:lnTo>
                    <a:pt x="0" y="834564"/>
                  </a:lnTo>
                  <a:lnTo>
                    <a:pt x="481901" y="0"/>
                  </a:lnTo>
                  <a:close/>
                </a:path>
              </a:pathLst>
            </a:custGeom>
            <a:solidFill>
              <a:schemeClr val="tx1"/>
            </a:solidFill>
            <a:ln w="11919" cap="flat">
              <a:noFill/>
              <a:prstDash val="solid"/>
              <a:miter/>
            </a:ln>
            <a:effectLst>
              <a:softEdge rad="444500"/>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5" name="Group 44">
              <a:extLst>
                <a:ext uri="{FF2B5EF4-FFF2-40B4-BE49-F238E27FC236}">
                  <a16:creationId xmlns:a16="http://schemas.microsoft.com/office/drawing/2014/main" id="{9C9AEDA5-6A35-1ABB-1661-111B308215B6}"/>
                </a:ext>
              </a:extLst>
            </p:cNvPr>
            <p:cNvGrpSpPr/>
            <p:nvPr/>
          </p:nvGrpSpPr>
          <p:grpSpPr>
            <a:xfrm>
              <a:off x="6287656" y="1848589"/>
              <a:ext cx="4953211" cy="1588148"/>
              <a:chOff x="6287656" y="1848589"/>
              <a:chExt cx="4953211" cy="1588148"/>
            </a:xfrm>
          </p:grpSpPr>
          <p:sp>
            <p:nvSpPr>
              <p:cNvPr id="46" name="Freeform: Shape 45">
                <a:extLst>
                  <a:ext uri="{FF2B5EF4-FFF2-40B4-BE49-F238E27FC236}">
                    <a16:creationId xmlns:a16="http://schemas.microsoft.com/office/drawing/2014/main" id="{270AA0AB-030E-73EF-C716-0966E07452CA}"/>
                  </a:ext>
                </a:extLst>
              </p:cNvPr>
              <p:cNvSpPr/>
              <p:nvPr/>
            </p:nvSpPr>
            <p:spPr>
              <a:xfrm>
                <a:off x="6287656" y="1848589"/>
                <a:ext cx="4953211" cy="1588148"/>
              </a:xfrm>
              <a:custGeom>
                <a:avLst/>
                <a:gdLst>
                  <a:gd name="connsiteX0" fmla="*/ 481901 w 5205771"/>
                  <a:gd name="connsiteY0" fmla="*/ 0 h 1669127"/>
                  <a:gd name="connsiteX1" fmla="*/ 4723871 w 5205771"/>
                  <a:gd name="connsiteY1" fmla="*/ 0 h 1669127"/>
                  <a:gd name="connsiteX2" fmla="*/ 5205771 w 5205771"/>
                  <a:gd name="connsiteY2" fmla="*/ 834564 h 1669127"/>
                  <a:gd name="connsiteX3" fmla="*/ 4723871 w 5205771"/>
                  <a:gd name="connsiteY3" fmla="*/ 1669128 h 1669127"/>
                  <a:gd name="connsiteX4" fmla="*/ 481901 w 5205771"/>
                  <a:gd name="connsiteY4" fmla="*/ 1669128 h 1669127"/>
                  <a:gd name="connsiteX5" fmla="*/ 0 w 5205771"/>
                  <a:gd name="connsiteY5" fmla="*/ 834564 h 1669127"/>
                  <a:gd name="connsiteX6" fmla="*/ 481901 w 5205771"/>
                  <a:gd name="connsiteY6" fmla="*/ 0 h 16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771" h="1669127">
                    <a:moveTo>
                      <a:pt x="481901" y="0"/>
                    </a:moveTo>
                    <a:lnTo>
                      <a:pt x="4723871" y="0"/>
                    </a:lnTo>
                    <a:lnTo>
                      <a:pt x="5205771" y="834564"/>
                    </a:lnTo>
                    <a:lnTo>
                      <a:pt x="4723871" y="1669128"/>
                    </a:lnTo>
                    <a:lnTo>
                      <a:pt x="481901" y="1669128"/>
                    </a:lnTo>
                    <a:lnTo>
                      <a:pt x="0" y="834564"/>
                    </a:lnTo>
                    <a:lnTo>
                      <a:pt x="481901" y="0"/>
                    </a:lnTo>
                    <a:close/>
                  </a:path>
                </a:pathLst>
              </a:custGeom>
              <a:gradFill>
                <a:gsLst>
                  <a:gs pos="0">
                    <a:schemeClr val="bg1"/>
                  </a:gs>
                  <a:gs pos="100000">
                    <a:schemeClr val="bg1">
                      <a:lumMod val="95000"/>
                    </a:schemeClr>
                  </a:gs>
                </a:gsLst>
                <a:lin ang="0" scaled="1"/>
              </a:gradFill>
              <a:ln w="1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7" name="Group 46">
                <a:extLst>
                  <a:ext uri="{FF2B5EF4-FFF2-40B4-BE49-F238E27FC236}">
                    <a16:creationId xmlns:a16="http://schemas.microsoft.com/office/drawing/2014/main" id="{DD9FA1DA-52B9-89E9-A689-5112DF8D55A2}"/>
                  </a:ext>
                </a:extLst>
              </p:cNvPr>
              <p:cNvGrpSpPr/>
              <p:nvPr/>
            </p:nvGrpSpPr>
            <p:grpSpPr>
              <a:xfrm>
                <a:off x="7512569" y="2015222"/>
                <a:ext cx="3543243" cy="783777"/>
                <a:chOff x="7720235" y="1984613"/>
                <a:chExt cx="3219219" cy="783777"/>
              </a:xfrm>
            </p:grpSpPr>
            <p:sp>
              <p:nvSpPr>
                <p:cNvPr id="49" name="TextBox 48">
                  <a:extLst>
                    <a:ext uri="{FF2B5EF4-FFF2-40B4-BE49-F238E27FC236}">
                      <a16:creationId xmlns:a16="http://schemas.microsoft.com/office/drawing/2014/main" id="{CE270B40-A995-F5BC-0D6F-10E4944EBE49}"/>
                    </a:ext>
                  </a:extLst>
                </p:cNvPr>
                <p:cNvSpPr txBox="1"/>
                <p:nvPr/>
              </p:nvSpPr>
              <p:spPr>
                <a:xfrm>
                  <a:off x="8161204" y="1984613"/>
                  <a:ext cx="2267662" cy="29337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2060"/>
                      </a:solidFill>
                      <a:effectLst/>
                      <a:uLnTx/>
                      <a:uFillTx/>
                      <a:latin typeface="Aptos" panose="02110004020202020204"/>
                      <a:ea typeface="Segoe UI Black" panose="020B0A02040204020203" pitchFamily="34" charset="0"/>
                      <a:cs typeface="+mn-cs"/>
                    </a:rPr>
                    <a:t>Costed Roadmap</a:t>
                  </a:r>
                </a:p>
              </p:txBody>
            </p:sp>
            <p:sp>
              <p:nvSpPr>
                <p:cNvPr id="50" name="TextBox 49">
                  <a:extLst>
                    <a:ext uri="{FF2B5EF4-FFF2-40B4-BE49-F238E27FC236}">
                      <a16:creationId xmlns:a16="http://schemas.microsoft.com/office/drawing/2014/main" id="{ACB61229-027B-A0FB-54F9-5CB1F1BF4E58}"/>
                    </a:ext>
                  </a:extLst>
                </p:cNvPr>
                <p:cNvSpPr txBox="1"/>
                <p:nvPr/>
              </p:nvSpPr>
              <p:spPr>
                <a:xfrm>
                  <a:off x="7720235" y="2270917"/>
                  <a:ext cx="3219219" cy="497473"/>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prstClr val="black">
                          <a:lumMod val="85000"/>
                          <a:lumOff val="15000"/>
                        </a:prstClr>
                      </a:solidFill>
                      <a:effectLst/>
                      <a:uLnTx/>
                      <a:uFillTx/>
                      <a:latin typeface="Aptos" panose="02110004020202020204"/>
                      <a:ea typeface="Open Sans" panose="020B0606030504020204" pitchFamily="34" charset="0"/>
                      <a:cs typeface="Open Sans" panose="020B0606030504020204" pitchFamily="34" charset="0"/>
                    </a:rPr>
                    <a:t>Finalise and Launch Roadmap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prstClr val="black">
                          <a:lumMod val="85000"/>
                          <a:lumOff val="15000"/>
                        </a:prstClr>
                      </a:solidFill>
                      <a:effectLst/>
                      <a:uLnTx/>
                      <a:uFillTx/>
                      <a:latin typeface="Aptos" panose="02110004020202020204"/>
                      <a:ea typeface="Open Sans" panose="020B0606030504020204" pitchFamily="34" charset="0"/>
                      <a:cs typeface="Open Sans" panose="020B0606030504020204" pitchFamily="34" charset="0"/>
                    </a:rPr>
                    <a:t>Integrate Emergency Preparedness &amp; Response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Aptos" panose="02110004020202020204"/>
                      <a:ea typeface="Open Sans" panose="020B0606030504020204" pitchFamily="34" charset="0"/>
                      <a:cs typeface="Open Sans" panose="020B0606030504020204" pitchFamily="34" charset="0"/>
                    </a:rPr>
                    <a:t> Evidence-based advocacy for WASH in HCFs financing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400" b="1" i="0" u="none" strike="noStrike" kern="1200" cap="none" spc="0" normalizeH="0" baseline="0" noProof="0" dirty="0">
                    <a:ln>
                      <a:noFill/>
                    </a:ln>
                    <a:solidFill>
                      <a:prstClr val="black">
                        <a:lumMod val="85000"/>
                        <a:lumOff val="15000"/>
                      </a:prstClr>
                    </a:solidFill>
                    <a:effectLst/>
                    <a:uLnTx/>
                    <a:uFillTx/>
                    <a:latin typeface="Aptos" panose="02110004020202020204"/>
                    <a:ea typeface="Open Sans" panose="020B0606030504020204" pitchFamily="34" charset="0"/>
                    <a:cs typeface="Open Sans" panose="020B0606030504020204" pitchFamily="34" charset="0"/>
                  </a:endParaRPr>
                </a:p>
              </p:txBody>
            </p:sp>
          </p:grpSp>
        </p:grpSp>
      </p:grpSp>
      <p:pic>
        <p:nvPicPr>
          <p:cNvPr id="51" name="Picture 42" descr="Reputation Management Icon at GetDrawings | Free download">
            <a:extLst>
              <a:ext uri="{FF2B5EF4-FFF2-40B4-BE49-F238E27FC236}">
                <a16:creationId xmlns:a16="http://schemas.microsoft.com/office/drawing/2014/main" id="{7263B289-E7F0-FE76-09DD-2D255804699F}"/>
              </a:ext>
            </a:extLst>
          </p:cNvPr>
          <p:cNvPicPr>
            <a:picLocks noChangeAspect="1" noChangeArrowheads="1"/>
          </p:cNvPicPr>
          <p:nvPr/>
        </p:nvPicPr>
        <p:blipFill>
          <a:blip r:embed="rId20"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93028" y="3086694"/>
            <a:ext cx="780092" cy="780092"/>
          </a:xfrm>
          <a:prstGeom prst="rect">
            <a:avLst/>
          </a:prstGeom>
          <a:noFill/>
          <a:extLst>
            <a:ext uri="{909E8E84-426E-40DD-AFC4-6F175D3DCCD1}">
              <a14:hiddenFill xmlns:a14="http://schemas.microsoft.com/office/drawing/2010/main">
                <a:solidFill>
                  <a:srgbClr val="FFFFFF"/>
                </a:solidFill>
              </a14:hiddenFill>
            </a:ext>
          </a:extLst>
        </p:spPr>
      </p:pic>
      <p:pic>
        <p:nvPicPr>
          <p:cNvPr id="53" name="Graphic 52" descr="Users outline">
            <a:extLst>
              <a:ext uri="{FF2B5EF4-FFF2-40B4-BE49-F238E27FC236}">
                <a16:creationId xmlns:a16="http://schemas.microsoft.com/office/drawing/2014/main" id="{039E63A9-A8BE-EF4F-9A5D-E7E39D7D12D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620099" y="4270814"/>
            <a:ext cx="756868" cy="756868"/>
          </a:xfrm>
          <a:prstGeom prst="rect">
            <a:avLst/>
          </a:prstGeom>
        </p:spPr>
      </p:pic>
      <p:pic>
        <p:nvPicPr>
          <p:cNvPr id="54" name="Picture 53">
            <a:extLst>
              <a:ext uri="{FF2B5EF4-FFF2-40B4-BE49-F238E27FC236}">
                <a16:creationId xmlns:a16="http://schemas.microsoft.com/office/drawing/2014/main" id="{C3CA27DC-E938-9623-6BCD-D05736BFCC60}"/>
              </a:ext>
            </a:extLst>
          </p:cNvPr>
          <p:cNvPicPr>
            <a:picLocks noChangeAspect="1"/>
          </p:cNvPicPr>
          <p:nvPr/>
        </p:nvPicPr>
        <p:blipFill>
          <a:blip r:embed="rId23"/>
          <a:stretch>
            <a:fillRect/>
          </a:stretch>
        </p:blipFill>
        <p:spPr>
          <a:xfrm>
            <a:off x="6584803" y="1957104"/>
            <a:ext cx="689003" cy="721300"/>
          </a:xfrm>
          <a:prstGeom prst="rect">
            <a:avLst/>
          </a:prstGeom>
        </p:spPr>
      </p:pic>
    </p:spTree>
    <p:extLst>
      <p:ext uri="{BB962C8B-B14F-4D97-AF65-F5344CB8AC3E}">
        <p14:creationId xmlns:p14="http://schemas.microsoft.com/office/powerpoint/2010/main" val="25083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D9CFE-6EBB-9311-C017-A781E39F6D37}"/>
            </a:ext>
          </a:extLst>
        </p:cNvPr>
        <p:cNvGrpSpPr/>
        <p:nvPr/>
      </p:nvGrpSpPr>
      <p:grpSpPr>
        <a:xfrm>
          <a:off x="0" y="0"/>
          <a:ext cx="0" cy="0"/>
          <a:chOff x="0" y="0"/>
          <a:chExt cx="0" cy="0"/>
        </a:xfrm>
      </p:grpSpPr>
      <p:pic>
        <p:nvPicPr>
          <p:cNvPr id="4" name="Picture 2" descr="10 Best Ways To Be Happier At Work – Recruitbros">
            <a:extLst>
              <a:ext uri="{FF2B5EF4-FFF2-40B4-BE49-F238E27FC236}">
                <a16:creationId xmlns:a16="http://schemas.microsoft.com/office/drawing/2014/main" id="{AC62E445-1169-00B4-25A3-75E0C3099C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0855" y="1062445"/>
            <a:ext cx="7498079" cy="49987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flag&#10;&#10;AI-generated content may be incorrect.">
            <a:extLst>
              <a:ext uri="{FF2B5EF4-FFF2-40B4-BE49-F238E27FC236}">
                <a16:creationId xmlns:a16="http://schemas.microsoft.com/office/drawing/2014/main" id="{E2CC62AD-078C-062E-91C2-A366F3571C64}"/>
              </a:ext>
            </a:extLst>
          </p:cNvPr>
          <p:cNvPicPr>
            <a:picLocks noChangeAspect="1"/>
          </p:cNvPicPr>
          <p:nvPr/>
        </p:nvPicPr>
        <p:blipFill>
          <a:blip r:embed="rId3"/>
          <a:stretch>
            <a:fillRect/>
          </a:stretch>
        </p:blipFill>
        <p:spPr>
          <a:xfrm>
            <a:off x="-34233" y="-22766"/>
            <a:ext cx="878367" cy="6880766"/>
          </a:xfrm>
          <a:prstGeom prst="rect">
            <a:avLst/>
          </a:prstGeom>
        </p:spPr>
      </p:pic>
    </p:spTree>
    <p:extLst>
      <p:ext uri="{BB962C8B-B14F-4D97-AF65-F5344CB8AC3E}">
        <p14:creationId xmlns:p14="http://schemas.microsoft.com/office/powerpoint/2010/main" val="2732531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EAA85-DC83-72DA-A954-431E41316BF7}"/>
              </a:ext>
            </a:extLst>
          </p:cNvPr>
          <p:cNvSpPr>
            <a:spLocks noGrp="1"/>
          </p:cNvSpPr>
          <p:nvPr>
            <p:ph type="title"/>
          </p:nvPr>
        </p:nvSpPr>
        <p:spPr>
          <a:xfrm>
            <a:off x="4379139" y="1862607"/>
            <a:ext cx="7405281" cy="4136208"/>
          </a:xfrm>
        </p:spPr>
        <p:txBody>
          <a:bodyPr anchor="ctr">
            <a:normAutofit/>
          </a:bodyPr>
          <a:lstStyle/>
          <a:p>
            <a:r>
              <a:rPr lang="en-GB" sz="4000"/>
              <a:t>Sanitation </a:t>
            </a:r>
            <a:r>
              <a:rPr lang="en-CH" sz="4000"/>
              <a:t>w</a:t>
            </a:r>
            <a:r>
              <a:rPr lang="en-GB" sz="4000" err="1"/>
              <a:t>ork</a:t>
            </a:r>
            <a:r>
              <a:rPr lang="en-GB" sz="4000"/>
              <a:t> in </a:t>
            </a:r>
            <a:r>
              <a:rPr lang="en-CH" sz="4000"/>
              <a:t>h</a:t>
            </a:r>
            <a:r>
              <a:rPr lang="en-GB" sz="4000" err="1"/>
              <a:t>ealth</a:t>
            </a:r>
            <a:r>
              <a:rPr lang="en-GB" sz="4000"/>
              <a:t> and </a:t>
            </a:r>
            <a:r>
              <a:rPr lang="en-CH" sz="4000"/>
              <a:t>c</a:t>
            </a:r>
            <a:r>
              <a:rPr lang="en-GB" sz="4000"/>
              <a:t>are </a:t>
            </a:r>
            <a:r>
              <a:rPr lang="en-CH" sz="4000"/>
              <a:t>f</a:t>
            </a:r>
            <a:r>
              <a:rPr lang="en-GB" sz="4000" err="1"/>
              <a:t>acilities</a:t>
            </a:r>
            <a:r>
              <a:rPr lang="fr-FR" sz="4000"/>
              <a:t>:</a:t>
            </a:r>
            <a:br>
              <a:rPr lang="fr-FR" sz="4000"/>
            </a:br>
            <a:br>
              <a:rPr lang="fr-FR" sz="3600"/>
            </a:br>
            <a:r>
              <a:rPr lang="en-CH" sz="3600"/>
              <a:t>TRC</a:t>
            </a:r>
            <a:r>
              <a:rPr lang="fr-FR" sz="3600"/>
              <a:t>/</a:t>
            </a:r>
            <a:r>
              <a:rPr lang="en-CH" sz="3600"/>
              <a:t>IFRC</a:t>
            </a:r>
            <a:r>
              <a:rPr lang="fr-FR" sz="3600"/>
              <a:t> </a:t>
            </a:r>
            <a:br>
              <a:rPr lang="fr-FR" sz="3600"/>
            </a:br>
            <a:r>
              <a:rPr lang="fr-FR" sz="3600"/>
              <a:t>WASH-</a:t>
            </a:r>
            <a:r>
              <a:rPr lang="fr-FR" sz="3600" err="1"/>
              <a:t>IsDB</a:t>
            </a:r>
            <a:r>
              <a:rPr lang="fr-FR" sz="3600"/>
              <a:t> Project Togo</a:t>
            </a:r>
          </a:p>
        </p:txBody>
      </p:sp>
      <p:pic>
        <p:nvPicPr>
          <p:cNvPr id="7" name="Picture Placeholder 3" descr="A group of people standing outside a building&#10;&#10;AI-generated content may be incorrect.">
            <a:extLst>
              <a:ext uri="{FF2B5EF4-FFF2-40B4-BE49-F238E27FC236}">
                <a16:creationId xmlns:a16="http://schemas.microsoft.com/office/drawing/2014/main" id="{AB25C93F-E13D-D8B4-BF16-480D1FA3E25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3812" y="1862607"/>
            <a:ext cx="4715910" cy="4715912"/>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noFill/>
        </p:spPr>
      </p:pic>
      <p:pic>
        <p:nvPicPr>
          <p:cNvPr id="2" name="Image 18">
            <a:extLst>
              <a:ext uri="{FF2B5EF4-FFF2-40B4-BE49-F238E27FC236}">
                <a16:creationId xmlns:a16="http://schemas.microsoft.com/office/drawing/2014/main" id="{0E3419E5-E635-0F91-2F57-41FE89B1CA17}"/>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8475" y="0"/>
            <a:ext cx="9376751" cy="1687814"/>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86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A55AF2-8F1F-BB02-8523-225787D29912}"/>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4DEF24FA-AA77-917D-3055-5B85093F35D2}"/>
              </a:ext>
            </a:extLst>
          </p:cNvPr>
          <p:cNvSpPr>
            <a:spLocks noGrp="1"/>
          </p:cNvSpPr>
          <p:nvPr>
            <p:ph type="title"/>
          </p:nvPr>
        </p:nvSpPr>
        <p:spPr>
          <a:xfrm>
            <a:off x="488950" y="365125"/>
            <a:ext cx="5251316" cy="968375"/>
          </a:xfrm>
        </p:spPr>
        <p:txBody>
          <a:bodyPr vert="horz" lIns="91440" tIns="45720" rIns="91440" bIns="45720" rtlCol="0" anchor="ctr">
            <a:normAutofit/>
          </a:bodyPr>
          <a:lstStyle/>
          <a:p>
            <a:r>
              <a:rPr lang="en-US" dirty="0"/>
              <a:t>Context</a:t>
            </a:r>
          </a:p>
        </p:txBody>
      </p:sp>
      <p:sp>
        <p:nvSpPr>
          <p:cNvPr id="9" name="Espace réservé du texte 8">
            <a:extLst>
              <a:ext uri="{FF2B5EF4-FFF2-40B4-BE49-F238E27FC236}">
                <a16:creationId xmlns:a16="http://schemas.microsoft.com/office/drawing/2014/main" id="{91E0A00F-42B8-692D-D489-FE74B6C9B07D}"/>
              </a:ext>
            </a:extLst>
          </p:cNvPr>
          <p:cNvSpPr>
            <a:spLocks noGrp="1"/>
          </p:cNvSpPr>
          <p:nvPr>
            <p:ph sz="half" idx="1"/>
          </p:nvPr>
        </p:nvSpPr>
        <p:spPr>
          <a:xfrm>
            <a:off x="330543" y="1452434"/>
            <a:ext cx="8034981" cy="4645025"/>
          </a:xfrm>
        </p:spPr>
        <p:txBody>
          <a:bodyPr vert="horz" lIns="91440" tIns="45720" rIns="91440" bIns="45720" rtlCol="0">
            <a:normAutofit/>
          </a:bodyPr>
          <a:lstStyle/>
          <a:p>
            <a:r>
              <a:rPr lang="en-GB" sz="2400" dirty="0"/>
              <a:t>Access to WASH services remains limited in Togo</a:t>
            </a:r>
          </a:p>
          <a:p>
            <a:pPr lvl="1"/>
            <a:r>
              <a:rPr lang="en-GB" sz="2000" b="1" dirty="0"/>
              <a:t>19.6% access to drinking water: </a:t>
            </a:r>
            <a:r>
              <a:rPr lang="en-GB" sz="1400" dirty="0"/>
              <a:t>(urban 36.8%, rural 6.6%) </a:t>
            </a:r>
            <a:r>
              <a:rPr lang="en-GB" sz="2000" b="1" dirty="0"/>
              <a:t>
9.1% access to household sanitation services </a:t>
            </a:r>
            <a:r>
              <a:rPr lang="en-GB" sz="1400" dirty="0"/>
              <a:t>(Urban</a:t>
            </a:r>
            <a:r>
              <a:rPr lang="fr-FR" sz="1400" dirty="0"/>
              <a:t>12,3%; Rural 6,7% ) (2020)</a:t>
            </a:r>
          </a:p>
          <a:p>
            <a:pPr lvl="1"/>
            <a:r>
              <a:rPr lang="en-GB" sz="2000" b="1" dirty="0"/>
              <a:t>45% practised open defecation</a:t>
            </a:r>
            <a:endParaRPr lang="fr-FR" sz="2000" b="1" dirty="0"/>
          </a:p>
          <a:p>
            <a:pPr lvl="1"/>
            <a:r>
              <a:rPr lang="en-US" sz="2000" b="1" dirty="0"/>
              <a:t>Infant mortality rate </a:t>
            </a:r>
            <a:r>
              <a:rPr lang="en-GB" sz="2000" b="1" dirty="0"/>
              <a:t>64,4 ‰</a:t>
            </a:r>
            <a:r>
              <a:rPr lang="en-US" sz="2000" b="1" dirty="0"/>
              <a:t> </a:t>
            </a:r>
            <a:r>
              <a:rPr lang="en-US" sz="1400" dirty="0"/>
              <a:t>in 2023</a:t>
            </a:r>
            <a:endParaRPr lang="fr-FR" sz="2000" dirty="0"/>
          </a:p>
          <a:p>
            <a:r>
              <a:rPr lang="en-GB" sz="2400" dirty="0"/>
              <a:t>TRC placed an emphasis on WASH activities, especially in HCF (</a:t>
            </a:r>
            <a:r>
              <a:rPr lang="en-GB" sz="2000" dirty="0"/>
              <a:t>strategic plan 2022-2026)</a:t>
            </a:r>
          </a:p>
          <a:p>
            <a:r>
              <a:rPr lang="en-GB" sz="2400" dirty="0"/>
              <a:t>In 2023, the Government of Togo secured a USD 14 million loan from the </a:t>
            </a:r>
            <a:r>
              <a:rPr lang="en-GB" sz="2400" dirty="0" err="1"/>
              <a:t>IsDB</a:t>
            </a:r>
            <a:r>
              <a:rPr lang="en-GB" sz="2400" dirty="0"/>
              <a:t> for WASH. </a:t>
            </a:r>
          </a:p>
          <a:p>
            <a:pPr lvl="1"/>
            <a:r>
              <a:rPr lang="en-GB" sz="2000" dirty="0"/>
              <a:t>Of this, USD 4 million  was allocated through IFRC as a grant to the TRC to implement sanitation-related activities over three years</a:t>
            </a:r>
          </a:p>
          <a:p>
            <a:endParaRPr lang="en-CH" sz="2400" dirty="0"/>
          </a:p>
        </p:txBody>
      </p:sp>
      <p:pic>
        <p:nvPicPr>
          <p:cNvPr id="4" name="Picture 4" descr="AlterSanté - Situation au togo">
            <a:extLst>
              <a:ext uri="{FF2B5EF4-FFF2-40B4-BE49-F238E27FC236}">
                <a16:creationId xmlns:a16="http://schemas.microsoft.com/office/drawing/2014/main" id="{F96FD8FF-90A0-1E0A-74FB-7DEA3B23447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15849" y="0"/>
            <a:ext cx="27761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256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8B3AF29-2595-3A99-3481-32CF152657FA}"/>
              </a:ext>
            </a:extLst>
          </p:cNvPr>
          <p:cNvSpPr>
            <a:spLocks noGrp="1"/>
          </p:cNvSpPr>
          <p:nvPr>
            <p:ph type="title"/>
          </p:nvPr>
        </p:nvSpPr>
        <p:spPr>
          <a:xfrm>
            <a:off x="488950" y="365125"/>
            <a:ext cx="5251316" cy="968375"/>
          </a:xfrm>
        </p:spPr>
        <p:txBody>
          <a:bodyPr vert="horz" lIns="91440" tIns="45720" rIns="91440" bIns="45720" rtlCol="0" anchor="ctr">
            <a:normAutofit/>
          </a:bodyPr>
          <a:lstStyle/>
          <a:p>
            <a:r>
              <a:rPr lang="en-US"/>
              <a:t>Current Approach</a:t>
            </a:r>
          </a:p>
        </p:txBody>
      </p:sp>
      <p:sp>
        <p:nvSpPr>
          <p:cNvPr id="9" name="Espace réservé du texte 8">
            <a:extLst>
              <a:ext uri="{FF2B5EF4-FFF2-40B4-BE49-F238E27FC236}">
                <a16:creationId xmlns:a16="http://schemas.microsoft.com/office/drawing/2014/main" id="{5624D05E-0A9E-D230-AAF6-8C547618E4EC}"/>
              </a:ext>
            </a:extLst>
          </p:cNvPr>
          <p:cNvSpPr>
            <a:spLocks noGrp="1"/>
          </p:cNvSpPr>
          <p:nvPr>
            <p:ph sz="half" idx="1"/>
          </p:nvPr>
        </p:nvSpPr>
        <p:spPr>
          <a:xfrm>
            <a:off x="259492" y="1606378"/>
            <a:ext cx="6274658" cy="4886497"/>
          </a:xfrm>
        </p:spPr>
        <p:txBody>
          <a:bodyPr vert="horz" lIns="91440" tIns="45720" rIns="91440" bIns="45720" rtlCol="0">
            <a:normAutofit/>
          </a:bodyPr>
          <a:lstStyle/>
          <a:p>
            <a:r>
              <a:rPr lang="en-US" sz="2400" b="1" dirty="0"/>
              <a:t>Objective: Improve sanitation infrastructure in health and care facilities in 4 districts</a:t>
            </a:r>
            <a:r>
              <a:rPr lang="en-CH" sz="2400" b="1" dirty="0"/>
              <a:t> </a:t>
            </a:r>
            <a:endParaRPr lang="en-US" sz="2400" b="1" dirty="0"/>
          </a:p>
          <a:p>
            <a:pPr marL="0" indent="0">
              <a:buNone/>
            </a:pPr>
            <a:r>
              <a:rPr lang="en-CH" sz="2000" b="1" dirty="0"/>
              <a:t>Direct beneficiaries: </a:t>
            </a:r>
            <a:r>
              <a:rPr lang="pt-PT" sz="2000" b="1" dirty="0"/>
              <a:t>49</a:t>
            </a:r>
            <a:r>
              <a:rPr lang="en-CH" sz="2000" b="1" dirty="0"/>
              <a:t>’</a:t>
            </a:r>
            <a:r>
              <a:rPr lang="pt-PT" sz="2000" b="1" dirty="0"/>
              <a:t>000 pe</a:t>
            </a:r>
            <a:r>
              <a:rPr lang="en-CH" sz="2000" b="1" dirty="0"/>
              <a:t>ople</a:t>
            </a:r>
            <a:r>
              <a:rPr lang="pt-PT" sz="2000" b="1" dirty="0"/>
              <a:t> </a:t>
            </a:r>
            <a:endParaRPr lang="en-CH" sz="2000" b="1" dirty="0"/>
          </a:p>
          <a:p>
            <a:pPr marL="0" indent="0">
              <a:buNone/>
            </a:pPr>
            <a:endParaRPr lang="en-CH" sz="2000" dirty="0"/>
          </a:p>
          <a:p>
            <a:pPr marL="0" indent="0">
              <a:buNone/>
            </a:pPr>
            <a:r>
              <a:rPr lang="en-CH" sz="2000" b="1" u="sng" dirty="0"/>
              <a:t>Main project activities: </a:t>
            </a:r>
            <a:endParaRPr lang="en-US" sz="2000" b="1" u="sng" dirty="0"/>
          </a:p>
          <a:p>
            <a:pPr lvl="1"/>
            <a:r>
              <a:rPr lang="en-US" sz="2000" dirty="0"/>
              <a:t>Construction o</a:t>
            </a:r>
            <a:r>
              <a:rPr lang="en-CH" sz="2000" dirty="0"/>
              <a:t>f</a:t>
            </a:r>
            <a:r>
              <a:rPr lang="en-US" sz="2000" dirty="0"/>
              <a:t> standardized and inclusive  latrine blocks adapted to facility needs</a:t>
            </a:r>
          </a:p>
          <a:p>
            <a:pPr lvl="1"/>
            <a:r>
              <a:rPr lang="en-US" sz="2000" dirty="0"/>
              <a:t>Needs assessment in 47 health facilities</a:t>
            </a:r>
          </a:p>
          <a:p>
            <a:pPr lvl="1"/>
            <a:r>
              <a:rPr lang="en-US" sz="2000" dirty="0"/>
              <a:t>Development of technical designs &amp; cost estimates</a:t>
            </a:r>
          </a:p>
          <a:p>
            <a:pPr lvl="1"/>
            <a:r>
              <a:rPr lang="en-US" sz="2000" dirty="0"/>
              <a:t>Strong multi-stakeholder coordination (MoH, Ministry of Water, IFRC, CRT)</a:t>
            </a:r>
          </a:p>
          <a:p>
            <a:pPr lvl="1"/>
            <a:r>
              <a:rPr lang="en-US" sz="2000" dirty="0"/>
              <a:t>Partnership with 7 selected construction firms</a:t>
            </a:r>
            <a:endParaRPr lang="en-CH" sz="2000" dirty="0"/>
          </a:p>
        </p:txBody>
      </p:sp>
      <p:pic>
        <p:nvPicPr>
          <p:cNvPr id="21" name="Picture 10" descr="A group of people standing outside a building&#10;&#10;AI-generated content may be incorrect.">
            <a:extLst>
              <a:ext uri="{FF2B5EF4-FFF2-40B4-BE49-F238E27FC236}">
                <a16:creationId xmlns:a16="http://schemas.microsoft.com/office/drawing/2014/main" id="{12B11C2D-2F0B-AE94-0408-E332A822289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1595102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672" y="585750"/>
            <a:ext cx="10515600" cy="1133693"/>
          </a:xfrm>
        </p:spPr>
        <p:txBody>
          <a:bodyPr>
            <a:normAutofit/>
          </a:bodyPr>
          <a:lstStyle/>
          <a:p>
            <a:r>
              <a:rPr lang="en-GB" sz="5200" dirty="0"/>
              <a:t>What we have done so far</a:t>
            </a:r>
          </a:p>
        </p:txBody>
      </p:sp>
      <p:graphicFrame>
        <p:nvGraphicFramePr>
          <p:cNvPr id="9" name="Content Placeholder 2">
            <a:extLst>
              <a:ext uri="{FF2B5EF4-FFF2-40B4-BE49-F238E27FC236}">
                <a16:creationId xmlns:a16="http://schemas.microsoft.com/office/drawing/2014/main" id="{D0DFBB07-019D-837A-CA24-3F338B3B30CA}"/>
              </a:ext>
            </a:extLst>
          </p:cNvPr>
          <p:cNvGraphicFramePr>
            <a:graphicFrameLocks noGrp="1"/>
          </p:cNvGraphicFramePr>
          <p:nvPr>
            <p:ph idx="1"/>
          </p:nvPr>
        </p:nvGraphicFramePr>
        <p:xfrm>
          <a:off x="494270" y="1285103"/>
          <a:ext cx="10859530" cy="5500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863" y="-1"/>
            <a:ext cx="5933886" cy="1560514"/>
          </a:xfrm>
        </p:spPr>
        <p:txBody>
          <a:bodyPr vert="horz" lIns="91440" tIns="45720" rIns="91440" bIns="45720" rtlCol="0" anchor="ctr">
            <a:normAutofit/>
          </a:bodyPr>
          <a:lstStyle/>
          <a:p>
            <a:r>
              <a:rPr lang="en-US" sz="4000"/>
              <a:t>Our Future Plans</a:t>
            </a:r>
          </a:p>
        </p:txBody>
      </p:sp>
      <p:pic>
        <p:nvPicPr>
          <p:cNvPr id="7" name="Espace réservé pour une image  6">
            <a:extLst>
              <a:ext uri="{FF2B5EF4-FFF2-40B4-BE49-F238E27FC236}">
                <a16:creationId xmlns:a16="http://schemas.microsoft.com/office/drawing/2014/main" id="{DE03BE74-622E-9CC4-6DF2-97D25794BBC0}"/>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rcRect b="-2"/>
          <a:stretch>
            <a:fillRect/>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a:noFill/>
        </p:spPr>
      </p:pic>
      <p:sp>
        <p:nvSpPr>
          <p:cNvPr id="3" name="Content Placeholder 2"/>
          <p:cNvSpPr>
            <a:spLocks noGrp="1"/>
          </p:cNvSpPr>
          <p:nvPr>
            <p:ph sz="half" idx="1"/>
          </p:nvPr>
        </p:nvSpPr>
        <p:spPr>
          <a:xfrm>
            <a:off x="4661210" y="1162050"/>
            <a:ext cx="7264089" cy="5694362"/>
          </a:xfrm>
        </p:spPr>
        <p:txBody>
          <a:bodyPr vert="horz" lIns="91440" tIns="45720" rIns="91440" bIns="45720" rtlCol="0" anchor="ctr">
            <a:normAutofit/>
          </a:bodyPr>
          <a:lstStyle/>
          <a:p>
            <a:pPr marL="0" indent="0">
              <a:buNone/>
            </a:pPr>
            <a:r>
              <a:rPr lang="en-US" sz="2000" b="1"/>
              <a:t>Completion of Works:</a:t>
            </a:r>
          </a:p>
          <a:p>
            <a:pPr lvl="1"/>
            <a:r>
              <a:rPr lang="en-US" sz="2000"/>
              <a:t> Deliver remaining 14 </a:t>
            </a:r>
            <a:r>
              <a:rPr lang="en-CH" sz="2000"/>
              <a:t>latrine </a:t>
            </a:r>
            <a:r>
              <a:rPr lang="en-US" sz="2000"/>
              <a:t>blocks</a:t>
            </a:r>
          </a:p>
          <a:p>
            <a:pPr lvl="1"/>
            <a:r>
              <a:rPr lang="en-US" sz="2000"/>
              <a:t> Ensure proper handover &amp; functionality</a:t>
            </a:r>
          </a:p>
          <a:p>
            <a:pPr marL="0" indent="0">
              <a:buNone/>
            </a:pPr>
            <a:r>
              <a:rPr lang="en-US" sz="2000" b="1"/>
              <a:t>Sustainability:</a:t>
            </a:r>
            <a:endParaRPr lang="en-CH" sz="2000" b="1"/>
          </a:p>
          <a:p>
            <a:pPr lvl="1"/>
            <a:r>
              <a:rPr lang="en-US" sz="2000"/>
              <a:t>Set up operation and maintenance systems with facility staff</a:t>
            </a:r>
            <a:endParaRPr lang="en-CH" sz="2000"/>
          </a:p>
          <a:p>
            <a:pPr lvl="1"/>
            <a:r>
              <a:rPr lang="en-US" sz="2000"/>
              <a:t>Continue hygiene promotion </a:t>
            </a:r>
            <a:r>
              <a:rPr lang="en-CH" sz="2000"/>
              <a:t>activities</a:t>
            </a:r>
            <a:endParaRPr lang="en-US" sz="2000"/>
          </a:p>
          <a:p>
            <a:pPr marL="0" indent="0">
              <a:buNone/>
            </a:pPr>
            <a:r>
              <a:rPr lang="en-US" sz="2000" b="1"/>
              <a:t>Scaling Up:</a:t>
            </a:r>
          </a:p>
          <a:p>
            <a:pPr lvl="1"/>
            <a:r>
              <a:rPr lang="en-US" sz="2000"/>
              <a:t>Advocate for more latrines in underserved facilities</a:t>
            </a:r>
          </a:p>
          <a:p>
            <a:pPr lvl="1"/>
            <a:r>
              <a:rPr lang="en-US" sz="2000"/>
              <a:t>Integrate innovations (inclusive designs, handwashing stations)</a:t>
            </a:r>
          </a:p>
          <a:p>
            <a:pPr marL="0" indent="0">
              <a:buNone/>
            </a:pPr>
            <a:r>
              <a:rPr lang="en-US" sz="2000" b="1"/>
              <a:t>Monitoring</a:t>
            </a:r>
            <a:r>
              <a:rPr lang="en-CH" sz="2000" b="1"/>
              <a:t>, Evaluation and Learning</a:t>
            </a:r>
            <a:r>
              <a:rPr lang="en-US" sz="2000"/>
              <a:t>:</a:t>
            </a:r>
          </a:p>
          <a:p>
            <a:pPr lvl="1"/>
            <a:r>
              <a:rPr lang="en-US" sz="2000"/>
              <a:t> Document</a:t>
            </a:r>
            <a:r>
              <a:rPr lang="en-CH" sz="2000"/>
              <a:t> </a:t>
            </a:r>
            <a:r>
              <a:rPr lang="en-US" sz="2000"/>
              <a:t>best practices</a:t>
            </a:r>
          </a:p>
          <a:p>
            <a:pPr lvl="1"/>
            <a:r>
              <a:rPr lang="en-US" sz="2000"/>
              <a:t> </a:t>
            </a:r>
            <a:r>
              <a:rPr lang="en-CH" sz="2000"/>
              <a:t>Plan </a:t>
            </a:r>
            <a:r>
              <a:rPr lang="en-US" sz="2000"/>
              <a:t>joint monitoring missions</a:t>
            </a:r>
          </a:p>
          <a:p>
            <a:pPr lvl="1"/>
            <a:r>
              <a:rPr lang="en-US" sz="2000"/>
              <a:t> </a:t>
            </a:r>
            <a:r>
              <a:rPr lang="en-CH" sz="2000"/>
              <a:t>Share lessons-learnt </a:t>
            </a:r>
            <a:r>
              <a:rPr lang="en-US" sz="2000"/>
              <a:t>at national/regional level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AC6BE-C4B5-FED2-7372-BE09FE967544}"/>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FDFF0716-6E4F-746A-9D52-E0F2CFA0EEE4}"/>
              </a:ext>
            </a:extLst>
          </p:cNvPr>
          <p:cNvSpPr>
            <a:spLocks noGrp="1"/>
          </p:cNvSpPr>
          <p:nvPr>
            <p:ph type="title"/>
          </p:nvPr>
        </p:nvSpPr>
        <p:spPr>
          <a:xfrm>
            <a:off x="488950" y="365125"/>
            <a:ext cx="5251316" cy="968375"/>
          </a:xfrm>
        </p:spPr>
        <p:txBody>
          <a:bodyPr vert="horz" lIns="91440" tIns="45720" rIns="91440" bIns="45720" rtlCol="0" anchor="ctr">
            <a:normAutofit/>
          </a:bodyPr>
          <a:lstStyle/>
          <a:p>
            <a:r>
              <a:rPr lang="en-US"/>
              <a:t>Conclusion</a:t>
            </a:r>
          </a:p>
        </p:txBody>
      </p:sp>
      <p:pic>
        <p:nvPicPr>
          <p:cNvPr id="21" name="Picture 10">
            <a:extLst>
              <a:ext uri="{FF2B5EF4-FFF2-40B4-BE49-F238E27FC236}">
                <a16:creationId xmlns:a16="http://schemas.microsoft.com/office/drawing/2014/main" id="{74AD897B-0F42-D231-748A-ABC05006471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4" name="Content Placeholder 2">
            <a:extLst>
              <a:ext uri="{FF2B5EF4-FFF2-40B4-BE49-F238E27FC236}">
                <a16:creationId xmlns:a16="http://schemas.microsoft.com/office/drawing/2014/main" id="{BC93E961-5321-2596-3734-D7808B1A7BE9}"/>
              </a:ext>
            </a:extLst>
          </p:cNvPr>
          <p:cNvSpPr txBox="1">
            <a:spLocks/>
          </p:cNvSpPr>
          <p:nvPr/>
        </p:nvSpPr>
        <p:spPr>
          <a:xfrm>
            <a:off x="313300" y="1804085"/>
            <a:ext cx="5970373" cy="4248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75% of targets already achieved</a:t>
            </a:r>
          </a:p>
          <a:p>
            <a:r>
              <a:rPr lang="en-GB" dirty="0"/>
              <a:t>Strong </a:t>
            </a:r>
            <a:r>
              <a:rPr lang="en-GB" b="1" dirty="0"/>
              <a:t>coordination</a:t>
            </a:r>
            <a:r>
              <a:rPr lang="en-GB" dirty="0"/>
              <a:t> between partners (</a:t>
            </a:r>
            <a:r>
              <a:rPr lang="en-CH" dirty="0"/>
              <a:t>Togolese </a:t>
            </a:r>
            <a:r>
              <a:rPr lang="en-GB" dirty="0"/>
              <a:t>government, IFRC &amp; TRC)</a:t>
            </a:r>
          </a:p>
          <a:p>
            <a:r>
              <a:rPr lang="en-GB" dirty="0"/>
              <a:t>Focus on </a:t>
            </a:r>
            <a:r>
              <a:rPr lang="en-GB" b="1" dirty="0"/>
              <a:t>sustainability, inclusivity &amp; </a:t>
            </a:r>
            <a:r>
              <a:rPr lang="en-GB" b="1" dirty="0" err="1"/>
              <a:t>scal</a:t>
            </a:r>
            <a:r>
              <a:rPr lang="en-CH" b="1" dirty="0"/>
              <a:t>e</a:t>
            </a:r>
            <a:r>
              <a:rPr lang="en-GB" b="1" dirty="0"/>
              <a:t> up</a:t>
            </a:r>
            <a:r>
              <a:rPr lang="en-CH" b="1" dirty="0"/>
              <a:t> </a:t>
            </a:r>
            <a:r>
              <a:rPr lang="en-CH" dirty="0"/>
              <a:t>of interventions</a:t>
            </a:r>
            <a:endParaRPr lang="en-GB" dirty="0"/>
          </a:p>
          <a:p>
            <a:r>
              <a:rPr lang="en-GB" dirty="0"/>
              <a:t>Commitment to </a:t>
            </a:r>
            <a:r>
              <a:rPr lang="en-GB" b="1" dirty="0"/>
              <a:t>safer</a:t>
            </a:r>
            <a:r>
              <a:rPr lang="en-CH" b="1" dirty="0"/>
              <a:t> and </a:t>
            </a:r>
            <a:r>
              <a:rPr lang="en-GB" b="1" dirty="0"/>
              <a:t>healthier health facilities</a:t>
            </a:r>
          </a:p>
        </p:txBody>
      </p:sp>
    </p:spTree>
    <p:extLst>
      <p:ext uri="{BB962C8B-B14F-4D97-AF65-F5344CB8AC3E}">
        <p14:creationId xmlns:p14="http://schemas.microsoft.com/office/powerpoint/2010/main" val="349864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3D6D5540-C58D-74BB-A6CA-A4786FC86962}"/>
              </a:ext>
            </a:extLst>
          </p:cNvPr>
          <p:cNvSpPr txBox="1">
            <a:spLocks/>
          </p:cNvSpPr>
          <p:nvPr/>
        </p:nvSpPr>
        <p:spPr>
          <a:xfrm>
            <a:off x="638882" y="3577456"/>
            <a:ext cx="10909640" cy="1687814"/>
          </a:xfrm>
          <a:prstGeom prst="rect">
            <a:avLst/>
          </a:prstGeom>
        </p:spPr>
        <p:txBody>
          <a:bodyPr vert="horz" lIns="91440" tIns="45720" rIns="91440" bIns="45720" rtlCol="0" anchor="b">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00">
              <a:spcAft>
                <a:spcPts val="600"/>
              </a:spcAft>
            </a:pPr>
            <a:r>
              <a:rPr lang="en-US" sz="5100" kern="1200">
                <a:solidFill>
                  <a:schemeClr val="tx1"/>
                </a:solidFill>
                <a:latin typeface="+mj-lt"/>
                <a:ea typeface="+mj-ea"/>
                <a:cs typeface="+mj-cs"/>
              </a:rPr>
              <a:t>Thank you </a:t>
            </a:r>
          </a:p>
          <a:p>
            <a:pPr algn="ctr" defTabSz="914400">
              <a:spcAft>
                <a:spcPts val="600"/>
              </a:spcAft>
            </a:pPr>
            <a:r>
              <a:rPr lang="en-US" sz="5100" kern="1200">
                <a:solidFill>
                  <a:schemeClr val="tx1"/>
                </a:solidFill>
                <a:latin typeface="+mj-lt"/>
                <a:ea typeface="+mj-ea"/>
                <a:cs typeface="+mj-cs"/>
              </a:rPr>
              <a:t>Merci</a:t>
            </a:r>
          </a:p>
        </p:txBody>
      </p:sp>
      <p:pic>
        <p:nvPicPr>
          <p:cNvPr id="12" name="Image 18">
            <a:extLst>
              <a:ext uri="{FF2B5EF4-FFF2-40B4-BE49-F238E27FC236}">
                <a16:creationId xmlns:a16="http://schemas.microsoft.com/office/drawing/2014/main" id="{A5971E31-8048-C8C4-1C3A-ED12F20B1970}"/>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405326" y="923844"/>
            <a:ext cx="9376751" cy="1687814"/>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132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3</a:t>
            </a:fld>
            <a:endParaRPr lang="en-US" sz="1432">
              <a:solidFill>
                <a:srgbClr val="00205C"/>
              </a:solidFill>
              <a:latin typeface="Calibri" panose="020F0502020204030204"/>
              <a:cs typeface="Arial"/>
            </a:endParaRPr>
          </a:p>
        </p:txBody>
      </p:sp>
      <p:sp>
        <p:nvSpPr>
          <p:cNvPr id="8" name="Title 5">
            <a:extLst>
              <a:ext uri="{FF2B5EF4-FFF2-40B4-BE49-F238E27FC236}">
                <a16:creationId xmlns:a16="http://schemas.microsoft.com/office/drawing/2014/main" id="{5BF7AA3B-085D-0F0C-B323-CA303A00DC43}"/>
              </a:ext>
            </a:extLst>
          </p:cNvPr>
          <p:cNvSpPr txBox="1">
            <a:spLocks/>
          </p:cNvSpPr>
          <p:nvPr/>
        </p:nvSpPr>
        <p:spPr>
          <a:xfrm>
            <a:off x="358382" y="402260"/>
            <a:ext cx="8826662" cy="863897"/>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ea typeface="Calibri"/>
                <a:cs typeface="Arial"/>
              </a:rPr>
              <a:t>New Global Progress Report on WASH, waste and electricity in health care facilities</a:t>
            </a:r>
            <a:endParaRPr lang="it-IT" dirty="0">
              <a:solidFill>
                <a:srgbClr val="00205C"/>
              </a:solidFill>
              <a:latin typeface="Calibri" panose="020F0502020204030204"/>
              <a:ea typeface="Calibri"/>
              <a:cs typeface="Arial"/>
            </a:endParaRPr>
          </a:p>
        </p:txBody>
      </p:sp>
      <p:sp>
        <p:nvSpPr>
          <p:cNvPr id="11" name="TextBox 11">
            <a:extLst>
              <a:ext uri="{FF2B5EF4-FFF2-40B4-BE49-F238E27FC236}">
                <a16:creationId xmlns:a16="http://schemas.microsoft.com/office/drawing/2014/main" id="{499B2816-7956-21B7-22E1-2857EC69871E}"/>
              </a:ext>
            </a:extLst>
          </p:cNvPr>
          <p:cNvSpPr txBox="1">
            <a:spLocks noChangeArrowheads="1"/>
          </p:cNvSpPr>
          <p:nvPr/>
        </p:nvSpPr>
        <p:spPr bwMode="auto">
          <a:xfrm>
            <a:off x="358382" y="1684850"/>
            <a:ext cx="8207366" cy="5139836"/>
          </a:xfrm>
          <a:prstGeom prst="rect">
            <a:avLst/>
          </a:prstGeom>
          <a:noFill/>
          <a:ln>
            <a:noFill/>
          </a:ln>
        </p:spPr>
        <p:txBody>
          <a:bodyPr wrap="square" lIns="91408" tIns="45704" rIns="91408" bIns="45704">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889" indent="-342889">
              <a:spcAft>
                <a:spcPts val="1200"/>
              </a:spcAft>
              <a:buFont typeface="Arial" panose="020B0604020202020204" pitchFamily="34" charset="0"/>
              <a:buChar char="•"/>
            </a:pPr>
            <a:r>
              <a:rPr lang="en-GB" sz="2400" b="1" dirty="0">
                <a:solidFill>
                  <a:srgbClr val="09164D"/>
                </a:solidFill>
                <a:latin typeface="+mn-lt"/>
              </a:rPr>
              <a:t>Launched 24 September </a:t>
            </a:r>
            <a:r>
              <a:rPr lang="en-GB" sz="2400" dirty="0">
                <a:solidFill>
                  <a:srgbClr val="09164D"/>
                </a:solidFill>
                <a:latin typeface="+mn-lt"/>
              </a:rPr>
              <a:t>at high level event hosted by Hungary and Philippines at UN General Assembly</a:t>
            </a:r>
          </a:p>
          <a:p>
            <a:pPr marL="342889" indent="-342889">
              <a:spcAft>
                <a:spcPts val="1200"/>
              </a:spcAft>
              <a:buFont typeface="Arial" panose="020B0604020202020204" pitchFamily="34" charset="0"/>
              <a:buChar char="•"/>
            </a:pPr>
            <a:r>
              <a:rPr lang="en-GB" sz="2400" b="1" dirty="0">
                <a:solidFill>
                  <a:srgbClr val="09164D"/>
                </a:solidFill>
                <a:latin typeface="+mn-lt"/>
              </a:rPr>
              <a:t>Aim</a:t>
            </a:r>
            <a:r>
              <a:rPr lang="en-GB" sz="2400" dirty="0">
                <a:solidFill>
                  <a:srgbClr val="09164D"/>
                </a:solidFill>
                <a:latin typeface="+mn-lt"/>
              </a:rPr>
              <a:t>: provide status of progress towards universal access and report against agreed targets in UN resolution (2023) and WHA resolution (2019)</a:t>
            </a:r>
          </a:p>
          <a:p>
            <a:pPr marL="342889" indent="-342889">
              <a:spcAft>
                <a:spcPts val="1200"/>
              </a:spcAft>
              <a:buFont typeface="Arial" panose="020B0604020202020204" pitchFamily="34" charset="0"/>
              <a:buChar char="•"/>
            </a:pPr>
            <a:r>
              <a:rPr lang="en-GB" sz="2400" b="1" dirty="0">
                <a:solidFill>
                  <a:srgbClr val="09164D"/>
                </a:solidFill>
                <a:latin typeface="+mn-lt"/>
              </a:rPr>
              <a:t>Content</a:t>
            </a:r>
            <a:r>
              <a:rPr lang="en-GB" sz="2400" dirty="0">
                <a:solidFill>
                  <a:srgbClr val="09164D"/>
                </a:solidFill>
                <a:latin typeface="+mn-lt"/>
              </a:rPr>
              <a:t>: Data from 101 countries on national actions, summary of service level data, case studies on integration, costed roadmaps, equity, climate, etc</a:t>
            </a:r>
          </a:p>
          <a:p>
            <a:pPr marL="342889" indent="-342889">
              <a:spcAft>
                <a:spcPts val="1200"/>
              </a:spcAft>
              <a:buFont typeface="Arial" panose="020B0604020202020204" pitchFamily="34" charset="0"/>
              <a:buChar char="•"/>
            </a:pPr>
            <a:r>
              <a:rPr lang="en-GB" sz="2400" b="1" dirty="0">
                <a:solidFill>
                  <a:srgbClr val="09164D"/>
                </a:solidFill>
                <a:latin typeface="+mn-lt"/>
              </a:rPr>
              <a:t>Data validation</a:t>
            </a:r>
            <a:r>
              <a:rPr lang="en-GB" sz="2400" dirty="0">
                <a:solidFill>
                  <a:srgbClr val="09164D"/>
                </a:solidFill>
                <a:latin typeface="+mn-lt"/>
              </a:rPr>
              <a:t>: Country tracker scores given using 4-point scale, validating with country evidence + MoH review</a:t>
            </a:r>
          </a:p>
          <a:p>
            <a:pPr marL="342889" indent="-342889">
              <a:spcAft>
                <a:spcPts val="1200"/>
              </a:spcAft>
              <a:buFont typeface="Arial" panose="020B0604020202020204" pitchFamily="34" charset="0"/>
              <a:buChar char="•"/>
            </a:pPr>
            <a:r>
              <a:rPr lang="en-GB" sz="2400" b="1" dirty="0">
                <a:solidFill>
                  <a:srgbClr val="09164D"/>
                </a:solidFill>
                <a:latin typeface="+mn-lt"/>
              </a:rPr>
              <a:t>Time scale</a:t>
            </a:r>
            <a:r>
              <a:rPr lang="en-GB" sz="2400" dirty="0">
                <a:solidFill>
                  <a:srgbClr val="09164D"/>
                </a:solidFill>
                <a:latin typeface="+mn-lt"/>
              </a:rPr>
              <a:t>: Report presents data for all 3 years collected (2020, 2022, 2025)</a:t>
            </a:r>
            <a:endParaRPr lang="en-GB" sz="1995" b="1" dirty="0">
              <a:solidFill>
                <a:srgbClr val="09164D"/>
              </a:solidFill>
              <a:latin typeface="+mn-lt"/>
            </a:endParaRPr>
          </a:p>
        </p:txBody>
      </p:sp>
      <p:pic>
        <p:nvPicPr>
          <p:cNvPr id="4" name="Picture 3">
            <a:extLst>
              <a:ext uri="{FF2B5EF4-FFF2-40B4-BE49-F238E27FC236}">
                <a16:creationId xmlns:a16="http://schemas.microsoft.com/office/drawing/2014/main" id="{1F477E64-28F5-0DA0-04C1-147F3B8466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5043" y="253258"/>
            <a:ext cx="2237207" cy="3175742"/>
          </a:xfrm>
          <a:prstGeom prst="rect">
            <a:avLst/>
          </a:prstGeom>
        </p:spPr>
      </p:pic>
      <p:pic>
        <p:nvPicPr>
          <p:cNvPr id="6" name="Picture 5">
            <a:extLst>
              <a:ext uri="{FF2B5EF4-FFF2-40B4-BE49-F238E27FC236}">
                <a16:creationId xmlns:a16="http://schemas.microsoft.com/office/drawing/2014/main" id="{17611F63-104B-732B-CD9B-15863CDFD3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5707" y="3569239"/>
            <a:ext cx="2359076" cy="3288761"/>
          </a:xfrm>
          <a:prstGeom prst="rect">
            <a:avLst/>
          </a:prstGeom>
        </p:spPr>
      </p:pic>
    </p:spTree>
    <p:extLst>
      <p:ext uri="{BB962C8B-B14F-4D97-AF65-F5344CB8AC3E}">
        <p14:creationId xmlns:p14="http://schemas.microsoft.com/office/powerpoint/2010/main" val="3259362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7C05CFF-0D7F-2683-87CC-77E7354A5939}"/>
              </a:ext>
            </a:extLst>
          </p:cNvPr>
          <p:cNvSpPr txBox="1">
            <a:spLocks/>
          </p:cNvSpPr>
          <p:nvPr/>
        </p:nvSpPr>
        <p:spPr>
          <a:xfrm>
            <a:off x="264747" y="352425"/>
            <a:ext cx="8826662" cy="741614"/>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cs typeface="Arial"/>
              </a:rPr>
              <a:t>Key moments and upcoming opportunities</a:t>
            </a:r>
            <a:endParaRPr lang="it-IT" dirty="0">
              <a:solidFill>
                <a:srgbClr val="00205C"/>
              </a:solidFill>
              <a:latin typeface="Calibri" panose="020F0502020204030204"/>
              <a:ea typeface="Calibri"/>
              <a:cs typeface="Arial"/>
            </a:endParaRPr>
          </a:p>
        </p:txBody>
      </p:sp>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30</a:t>
            </a:fld>
            <a:endParaRPr lang="en-US" sz="1432">
              <a:solidFill>
                <a:srgbClr val="00205C"/>
              </a:solidFill>
              <a:latin typeface="Calibri" panose="020F0502020204030204"/>
              <a:cs typeface="Arial"/>
            </a:endParaRPr>
          </a:p>
        </p:txBody>
      </p:sp>
      <p:sp>
        <p:nvSpPr>
          <p:cNvPr id="9" name="TextBox 11">
            <a:extLst>
              <a:ext uri="{FF2B5EF4-FFF2-40B4-BE49-F238E27FC236}">
                <a16:creationId xmlns:a16="http://schemas.microsoft.com/office/drawing/2014/main" id="{79BB5532-5FB9-E6AE-C324-7C5FD7398B79}"/>
              </a:ext>
            </a:extLst>
          </p:cNvPr>
          <p:cNvSpPr txBox="1">
            <a:spLocks noChangeArrowheads="1"/>
          </p:cNvSpPr>
          <p:nvPr/>
        </p:nvSpPr>
        <p:spPr bwMode="auto">
          <a:xfrm>
            <a:off x="264747" y="985936"/>
            <a:ext cx="11927792" cy="6308618"/>
          </a:xfrm>
          <a:prstGeom prst="rect">
            <a:avLst/>
          </a:prstGeom>
          <a:noFill/>
          <a:ln>
            <a:noFill/>
          </a:ln>
        </p:spPr>
        <p:txBody>
          <a:bodyPr wrap="square" lIns="91408" tIns="45704" rIns="91408" bIns="45704">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889" indent="-342889">
              <a:spcAft>
                <a:spcPts val="1200"/>
              </a:spcAft>
              <a:buFont typeface="Arial" panose="020B0604020202020204" pitchFamily="34" charset="0"/>
              <a:buChar char="•"/>
            </a:pPr>
            <a:r>
              <a:rPr lang="en-GB" sz="2200" b="1" dirty="0">
                <a:solidFill>
                  <a:srgbClr val="09164D"/>
                </a:solidFill>
                <a:latin typeface="+mn-lt"/>
              </a:rPr>
              <a:t>Global Strategic Network</a:t>
            </a:r>
          </a:p>
          <a:p>
            <a:pPr marL="800089" lvl="1" indent="-342889">
              <a:spcAft>
                <a:spcPts val="1200"/>
              </a:spcAft>
              <a:buFont typeface="Arial" panose="020B0604020202020204" pitchFamily="34" charset="0"/>
              <a:buChar char="•"/>
            </a:pPr>
            <a:r>
              <a:rPr lang="en-GB" sz="2200" dirty="0">
                <a:solidFill>
                  <a:srgbClr val="09164D"/>
                </a:solidFill>
                <a:latin typeface="+mn-lt"/>
              </a:rPr>
              <a:t>Next meeting November 2025 focus on partnerships and implementation</a:t>
            </a:r>
          </a:p>
          <a:p>
            <a:pPr marL="800089" lvl="1" indent="-342889">
              <a:spcAft>
                <a:spcPts val="1200"/>
              </a:spcAft>
              <a:buFont typeface="Arial" panose="020B0604020202020204" pitchFamily="34" charset="0"/>
              <a:buChar char="•"/>
            </a:pPr>
            <a:r>
              <a:rPr lang="en-GB" sz="2200" dirty="0">
                <a:solidFill>
                  <a:srgbClr val="09164D"/>
                </a:solidFill>
                <a:latin typeface="+mn-lt"/>
              </a:rPr>
              <a:t>Investing in sub-set of “champion countries” ready to implement</a:t>
            </a:r>
          </a:p>
          <a:p>
            <a:pPr marL="457200" lvl="1" indent="0">
              <a:spcAft>
                <a:spcPts val="1200"/>
              </a:spcAft>
            </a:pPr>
            <a:endParaRPr lang="en-GB" sz="2200" dirty="0">
              <a:solidFill>
                <a:srgbClr val="09164D"/>
              </a:solidFill>
              <a:latin typeface="+mn-lt"/>
            </a:endParaRPr>
          </a:p>
          <a:p>
            <a:pPr marL="342889" indent="-342889">
              <a:spcAft>
                <a:spcPts val="1200"/>
              </a:spcAft>
              <a:buFont typeface="Arial" panose="020B0604020202020204" pitchFamily="34" charset="0"/>
              <a:buChar char="•"/>
            </a:pPr>
            <a:r>
              <a:rPr lang="en-GB" sz="2200" b="1" dirty="0">
                <a:solidFill>
                  <a:srgbClr val="09164D"/>
                </a:solidFill>
                <a:latin typeface="+mn-lt"/>
              </a:rPr>
              <a:t>Ongoing WASH FIT and waste implementation</a:t>
            </a:r>
          </a:p>
          <a:p>
            <a:pPr marL="800089" lvl="1" indent="-342889">
              <a:spcAft>
                <a:spcPts val="1200"/>
              </a:spcAft>
              <a:buFont typeface="Arial" panose="020B0604020202020204" pitchFamily="34" charset="0"/>
              <a:buChar char="•"/>
            </a:pPr>
            <a:r>
              <a:rPr lang="en-GB" sz="2200" dirty="0">
                <a:solidFill>
                  <a:srgbClr val="09164D"/>
                </a:solidFill>
                <a:latin typeface="+mn-lt"/>
              </a:rPr>
              <a:t>WHO academy course, WASH FIT drop-in sessions on water quality, digitization, waste</a:t>
            </a:r>
          </a:p>
          <a:p>
            <a:pPr marL="800089" lvl="1" indent="-342889">
              <a:spcAft>
                <a:spcPts val="1200"/>
              </a:spcAft>
              <a:buFont typeface="Arial" panose="020B0604020202020204" pitchFamily="34" charset="0"/>
              <a:buChar char="•"/>
            </a:pPr>
            <a:r>
              <a:rPr lang="en-GB" sz="2200" dirty="0">
                <a:solidFill>
                  <a:srgbClr val="09164D"/>
                </a:solidFill>
                <a:latin typeface="+mn-lt"/>
              </a:rPr>
              <a:t>New advanced course on health care waste management</a:t>
            </a:r>
          </a:p>
          <a:p>
            <a:pPr marL="457200" lvl="1" indent="0">
              <a:spcAft>
                <a:spcPts val="1200"/>
              </a:spcAft>
            </a:pPr>
            <a:endParaRPr lang="en-GB" sz="2200" dirty="0">
              <a:solidFill>
                <a:srgbClr val="09164D"/>
              </a:solidFill>
              <a:latin typeface="+mn-lt"/>
            </a:endParaRPr>
          </a:p>
          <a:p>
            <a:pPr marL="342889" indent="-342889">
              <a:spcAft>
                <a:spcPts val="1200"/>
              </a:spcAft>
              <a:buFont typeface="Arial" panose="020B0604020202020204" pitchFamily="34" charset="0"/>
              <a:buChar char="•"/>
            </a:pPr>
            <a:r>
              <a:rPr lang="en-GB" sz="2200" b="1" dirty="0">
                <a:solidFill>
                  <a:srgbClr val="09164D"/>
                </a:solidFill>
                <a:latin typeface="+mn-lt"/>
              </a:rPr>
              <a:t>Streamline and amplify in key health, WASH, energy and climate efforts</a:t>
            </a:r>
          </a:p>
          <a:p>
            <a:pPr marL="800089" lvl="1" indent="-342889">
              <a:spcAft>
                <a:spcPts val="1200"/>
              </a:spcAft>
              <a:buFont typeface="Arial" panose="020B0604020202020204" pitchFamily="34" charset="0"/>
              <a:buChar char="•"/>
            </a:pPr>
            <a:r>
              <a:rPr lang="en-GB" sz="2200" dirty="0">
                <a:solidFill>
                  <a:srgbClr val="09164D"/>
                </a:solidFill>
                <a:latin typeface="+mn-lt"/>
              </a:rPr>
              <a:t>UN Water Meetings in Senegal (Dec 2025) and beyond</a:t>
            </a:r>
          </a:p>
          <a:p>
            <a:pPr marL="800089" lvl="1" indent="-342889">
              <a:spcAft>
                <a:spcPts val="1200"/>
              </a:spcAft>
              <a:buFont typeface="Arial" panose="020B0604020202020204" pitchFamily="34" charset="0"/>
              <a:buChar char="•"/>
            </a:pPr>
            <a:r>
              <a:rPr lang="en-GB" sz="2200" dirty="0">
                <a:solidFill>
                  <a:srgbClr val="09164D"/>
                </a:solidFill>
                <a:latin typeface="+mn-lt"/>
              </a:rPr>
              <a:t>UHC (Japan Nov 2025)</a:t>
            </a:r>
          </a:p>
          <a:p>
            <a:pPr marL="800089" lvl="1" indent="-342889">
              <a:spcAft>
                <a:spcPts val="1200"/>
              </a:spcAft>
              <a:buFont typeface="Arial" panose="020B0604020202020204" pitchFamily="34" charset="0"/>
              <a:buChar char="•"/>
            </a:pPr>
            <a:r>
              <a:rPr lang="en-GB" sz="2200" dirty="0">
                <a:solidFill>
                  <a:srgbClr val="09164D"/>
                </a:solidFill>
                <a:latin typeface="+mn-lt"/>
              </a:rPr>
              <a:t>COP 30 (Brazil Nov 2025)</a:t>
            </a:r>
          </a:p>
          <a:p>
            <a:pPr marL="457200" lvl="1" indent="0">
              <a:spcAft>
                <a:spcPts val="1200"/>
              </a:spcAft>
            </a:pPr>
            <a:endParaRPr lang="en-GB" sz="1995" dirty="0">
              <a:solidFill>
                <a:srgbClr val="09164D"/>
              </a:solidFill>
              <a:latin typeface="+mn-lt"/>
            </a:endParaRPr>
          </a:p>
        </p:txBody>
      </p:sp>
    </p:spTree>
    <p:extLst>
      <p:ext uri="{BB962C8B-B14F-4D97-AF65-F5344CB8AC3E}">
        <p14:creationId xmlns:p14="http://schemas.microsoft.com/office/powerpoint/2010/main" val="2015089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7C05CFF-0D7F-2683-87CC-77E7354A5939}"/>
              </a:ext>
            </a:extLst>
          </p:cNvPr>
          <p:cNvSpPr txBox="1">
            <a:spLocks/>
          </p:cNvSpPr>
          <p:nvPr/>
        </p:nvSpPr>
        <p:spPr>
          <a:xfrm>
            <a:off x="264747" y="352425"/>
            <a:ext cx="8826662" cy="741614"/>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cs typeface="Arial"/>
              </a:rPr>
              <a:t>What you can do!</a:t>
            </a:r>
            <a:endParaRPr lang="it-IT" dirty="0">
              <a:solidFill>
                <a:srgbClr val="00205C"/>
              </a:solidFill>
              <a:latin typeface="Calibri" panose="020F0502020204030204"/>
              <a:ea typeface="Calibri"/>
              <a:cs typeface="Arial"/>
            </a:endParaRPr>
          </a:p>
        </p:txBody>
      </p:sp>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31</a:t>
            </a:fld>
            <a:endParaRPr lang="en-US" sz="1432">
              <a:solidFill>
                <a:srgbClr val="00205C"/>
              </a:solidFill>
              <a:latin typeface="Calibri" panose="020F0502020204030204"/>
              <a:cs typeface="Arial"/>
            </a:endParaRPr>
          </a:p>
        </p:txBody>
      </p:sp>
      <p:sp>
        <p:nvSpPr>
          <p:cNvPr id="9" name="TextBox 11">
            <a:extLst>
              <a:ext uri="{FF2B5EF4-FFF2-40B4-BE49-F238E27FC236}">
                <a16:creationId xmlns:a16="http://schemas.microsoft.com/office/drawing/2014/main" id="{79BB5532-5FB9-E6AE-C324-7C5FD7398B79}"/>
              </a:ext>
            </a:extLst>
          </p:cNvPr>
          <p:cNvSpPr txBox="1">
            <a:spLocks noChangeArrowheads="1"/>
          </p:cNvSpPr>
          <p:nvPr/>
        </p:nvSpPr>
        <p:spPr bwMode="auto">
          <a:xfrm>
            <a:off x="350472" y="1267294"/>
            <a:ext cx="8251087" cy="4239590"/>
          </a:xfrm>
          <a:prstGeom prst="rect">
            <a:avLst/>
          </a:prstGeom>
          <a:noFill/>
          <a:ln>
            <a:noFill/>
          </a:ln>
        </p:spPr>
        <p:txBody>
          <a:bodyPr wrap="square" lIns="91408" tIns="45704" rIns="91408" bIns="45704">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889" indent="-342889">
              <a:spcAft>
                <a:spcPts val="1200"/>
              </a:spcAft>
              <a:buFont typeface="Arial" panose="020B0604020202020204" pitchFamily="34" charset="0"/>
              <a:buChar char="•"/>
            </a:pPr>
            <a:r>
              <a:rPr lang="en-GB" sz="1995" b="1" dirty="0">
                <a:solidFill>
                  <a:srgbClr val="09164D"/>
                </a:solidFill>
                <a:latin typeface="+mn-lt"/>
              </a:rPr>
              <a:t>Read the report, share and influence others</a:t>
            </a:r>
          </a:p>
          <a:p>
            <a:pPr marL="800089" lvl="1" indent="-342889">
              <a:spcAft>
                <a:spcPts val="1200"/>
              </a:spcAft>
              <a:buFont typeface="Arial" panose="020B0604020202020204" pitchFamily="34" charset="0"/>
              <a:buChar char="•"/>
            </a:pPr>
            <a:r>
              <a:rPr lang="en-GB" sz="1995" dirty="0">
                <a:solidFill>
                  <a:srgbClr val="09164D"/>
                </a:solidFill>
                <a:latin typeface="+mn-lt"/>
              </a:rPr>
              <a:t>Full report, executive summary, social media tiles</a:t>
            </a:r>
          </a:p>
          <a:p>
            <a:pPr marL="342889" indent="-342889">
              <a:spcAft>
                <a:spcPts val="1200"/>
              </a:spcAft>
              <a:buFont typeface="Arial" panose="020B0604020202020204" pitchFamily="34" charset="0"/>
              <a:buChar char="•"/>
            </a:pPr>
            <a:r>
              <a:rPr lang="en-GB" sz="1995" b="1" dirty="0">
                <a:solidFill>
                  <a:srgbClr val="09164D"/>
                </a:solidFill>
                <a:latin typeface="+mn-lt"/>
              </a:rPr>
              <a:t>Get in engaged</a:t>
            </a:r>
          </a:p>
          <a:p>
            <a:pPr marL="800089" lvl="1" indent="-342889">
              <a:spcAft>
                <a:spcPts val="1200"/>
              </a:spcAft>
              <a:buFont typeface="Arial" panose="020B0604020202020204" pitchFamily="34" charset="0"/>
              <a:buChar char="•"/>
            </a:pPr>
            <a:r>
              <a:rPr lang="en-GB" sz="1995" dirty="0">
                <a:solidFill>
                  <a:srgbClr val="09164D"/>
                </a:solidFill>
                <a:latin typeface="+mn-lt"/>
              </a:rPr>
              <a:t>Subscribe to newsletter, participate in online events, complete WASH FIT course</a:t>
            </a:r>
          </a:p>
          <a:p>
            <a:pPr marL="342889" indent="-342889">
              <a:spcAft>
                <a:spcPts val="1200"/>
              </a:spcAft>
              <a:buFont typeface="Arial" panose="020B0604020202020204" pitchFamily="34" charset="0"/>
              <a:buChar char="•"/>
            </a:pPr>
            <a:r>
              <a:rPr lang="en-GB" sz="1995" b="1" dirty="0">
                <a:solidFill>
                  <a:srgbClr val="09164D"/>
                </a:solidFill>
                <a:latin typeface="+mn-lt"/>
              </a:rPr>
              <a:t>Support scaling-up and collaborative actions on WASH, waste and electricity</a:t>
            </a:r>
          </a:p>
          <a:p>
            <a:pPr marL="800089" lvl="1" indent="-342889">
              <a:spcAft>
                <a:spcPts val="1200"/>
              </a:spcAft>
              <a:buFont typeface="Arial" panose="020B0604020202020204" pitchFamily="34" charset="0"/>
              <a:buChar char="•"/>
            </a:pPr>
            <a:r>
              <a:rPr lang="en-GB" sz="1995" dirty="0">
                <a:solidFill>
                  <a:srgbClr val="09164D"/>
                </a:solidFill>
                <a:latin typeface="+mn-lt"/>
              </a:rPr>
              <a:t>Use data to guide understanding and actions</a:t>
            </a:r>
          </a:p>
          <a:p>
            <a:pPr marL="800089" lvl="1" indent="-342889">
              <a:spcAft>
                <a:spcPts val="1200"/>
              </a:spcAft>
              <a:buFont typeface="Arial" panose="020B0604020202020204" pitchFamily="34" charset="0"/>
              <a:buChar char="•"/>
            </a:pPr>
            <a:r>
              <a:rPr lang="en-GB" sz="1995" dirty="0">
                <a:solidFill>
                  <a:srgbClr val="09164D"/>
                </a:solidFill>
                <a:latin typeface="+mn-lt"/>
              </a:rPr>
              <a:t>Take action to integrate with health, energy, climate at country level </a:t>
            </a:r>
          </a:p>
          <a:p>
            <a:pPr marL="457200" lvl="1" indent="0">
              <a:spcAft>
                <a:spcPts val="1200"/>
              </a:spcAft>
            </a:pPr>
            <a:endParaRPr lang="en-GB" sz="1995" dirty="0">
              <a:solidFill>
                <a:srgbClr val="09164D"/>
              </a:solidFill>
              <a:latin typeface="+mn-lt"/>
            </a:endParaRPr>
          </a:p>
        </p:txBody>
      </p:sp>
      <p:sp>
        <p:nvSpPr>
          <p:cNvPr id="3" name="TextBox 11">
            <a:extLst>
              <a:ext uri="{FF2B5EF4-FFF2-40B4-BE49-F238E27FC236}">
                <a16:creationId xmlns:a16="http://schemas.microsoft.com/office/drawing/2014/main" id="{CCB9B852-835D-8C67-1EA4-9AA5D322E868}"/>
              </a:ext>
            </a:extLst>
          </p:cNvPr>
          <p:cNvSpPr txBox="1">
            <a:spLocks noChangeArrowheads="1"/>
          </p:cNvSpPr>
          <p:nvPr/>
        </p:nvSpPr>
        <p:spPr bwMode="auto">
          <a:xfrm>
            <a:off x="458960" y="5075237"/>
            <a:ext cx="11841528" cy="1782763"/>
          </a:xfrm>
          <a:prstGeom prst="rect">
            <a:avLst/>
          </a:prstGeom>
          <a:noFill/>
          <a:ln>
            <a:noFill/>
          </a:ln>
        </p:spPr>
        <p:txBody>
          <a:bodyPr wrap="square" lIns="91408" tIns="45704" rIns="91408" bIns="45704">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spcAft>
                <a:spcPts val="1200"/>
              </a:spcAft>
            </a:pPr>
            <a:r>
              <a:rPr lang="en-GB" sz="2000" b="1" dirty="0">
                <a:solidFill>
                  <a:srgbClr val="09164D"/>
                </a:solidFill>
                <a:latin typeface="+mn-lt"/>
              </a:rPr>
              <a:t>Download the report: </a:t>
            </a:r>
            <a:r>
              <a:rPr lang="en-US" sz="2000" b="1" dirty="0">
                <a:solidFill>
                  <a:srgbClr val="00B0F0"/>
                </a:solidFill>
                <a:effectLst/>
                <a:latin typeface="+mn-lt"/>
                <a:hlinkClick r:id="rId3">
                  <a:extLst>
                    <a:ext uri="{A12FA001-AC4F-418D-AE19-62706E023703}">
                      <ahyp:hlinkClr xmlns:ahyp="http://schemas.microsoft.com/office/drawing/2018/hyperlinkcolor" val="tx"/>
                    </a:ext>
                  </a:extLst>
                </a:hlinkClick>
              </a:rPr>
              <a:t>https://iris.who.int/handle/10665/382860</a:t>
            </a:r>
            <a:endParaRPr lang="en-GB" sz="2000" b="1" dirty="0">
              <a:solidFill>
                <a:srgbClr val="00B0F0"/>
              </a:solidFill>
              <a:latin typeface="+mn-lt"/>
            </a:endParaRPr>
          </a:p>
          <a:p>
            <a:pPr marL="0" indent="0">
              <a:spcAft>
                <a:spcPts val="1200"/>
              </a:spcAft>
            </a:pPr>
            <a:r>
              <a:rPr lang="en-GB" sz="2000" b="1" dirty="0">
                <a:solidFill>
                  <a:srgbClr val="09164D"/>
                </a:solidFill>
                <a:latin typeface="+mn-lt"/>
              </a:rPr>
              <a:t>Service level data portal (JMP): </a:t>
            </a:r>
            <a:r>
              <a:rPr lang="en-GB" sz="2000" b="1" dirty="0">
                <a:solidFill>
                  <a:srgbClr val="00B0F0"/>
                </a:solidFill>
                <a:latin typeface="+mn-lt"/>
              </a:rPr>
              <a:t>www.washdata.org</a:t>
            </a:r>
          </a:p>
          <a:p>
            <a:pPr marL="0" indent="0">
              <a:spcAft>
                <a:spcPts val="1200"/>
              </a:spcAft>
            </a:pPr>
            <a:r>
              <a:rPr lang="en-GB" sz="2000" b="1" dirty="0">
                <a:solidFill>
                  <a:srgbClr val="09164D"/>
                </a:solidFill>
                <a:latin typeface="+mn-lt"/>
              </a:rPr>
              <a:t>Global knowledge portal: </a:t>
            </a:r>
            <a:r>
              <a:rPr lang="en-GB" sz="2000" b="1" dirty="0">
                <a:solidFill>
                  <a:srgbClr val="00B0F0"/>
                </a:solidFill>
                <a:latin typeface="+mn-lt"/>
              </a:rPr>
              <a:t>www.washinhcf.org</a:t>
            </a:r>
            <a:endParaRPr lang="en-GB" sz="2000" dirty="0">
              <a:solidFill>
                <a:srgbClr val="00B0F0"/>
              </a:solidFill>
              <a:latin typeface="+mn-lt"/>
            </a:endParaRPr>
          </a:p>
          <a:p>
            <a:pPr marL="457200" lvl="1" indent="0">
              <a:spcAft>
                <a:spcPts val="1200"/>
              </a:spcAft>
            </a:pPr>
            <a:endParaRPr lang="en-GB" sz="1995" dirty="0">
              <a:solidFill>
                <a:srgbClr val="09164D"/>
              </a:solidFill>
              <a:latin typeface="+mn-lt"/>
            </a:endParaRPr>
          </a:p>
        </p:txBody>
      </p:sp>
      <p:pic>
        <p:nvPicPr>
          <p:cNvPr id="7" name="Picture 6">
            <a:extLst>
              <a:ext uri="{FF2B5EF4-FFF2-40B4-BE49-F238E27FC236}">
                <a16:creationId xmlns:a16="http://schemas.microsoft.com/office/drawing/2014/main" id="{98CBB3E8-B479-BA95-A23B-1384306C5E11}"/>
              </a:ext>
            </a:extLst>
          </p:cNvPr>
          <p:cNvPicPr>
            <a:picLocks noChangeAspect="1"/>
          </p:cNvPicPr>
          <p:nvPr/>
        </p:nvPicPr>
        <p:blipFill>
          <a:blip r:embed="rId4"/>
          <a:stretch>
            <a:fillRect/>
          </a:stretch>
        </p:blipFill>
        <p:spPr>
          <a:xfrm>
            <a:off x="8601559" y="621675"/>
            <a:ext cx="3511034" cy="2431491"/>
          </a:xfrm>
          <a:prstGeom prst="rect">
            <a:avLst/>
          </a:prstGeom>
        </p:spPr>
      </p:pic>
    </p:spTree>
    <p:extLst>
      <p:ext uri="{BB962C8B-B14F-4D97-AF65-F5344CB8AC3E}">
        <p14:creationId xmlns:p14="http://schemas.microsoft.com/office/powerpoint/2010/main" val="39601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4</a:t>
            </a:fld>
            <a:endParaRPr lang="en-US" sz="1432">
              <a:solidFill>
                <a:srgbClr val="00205C"/>
              </a:solidFill>
              <a:latin typeface="Calibri" panose="020F0502020204030204"/>
              <a:cs typeface="Arial"/>
            </a:endParaRPr>
          </a:p>
        </p:txBody>
      </p:sp>
      <p:sp>
        <p:nvSpPr>
          <p:cNvPr id="8" name="Title 5">
            <a:extLst>
              <a:ext uri="{FF2B5EF4-FFF2-40B4-BE49-F238E27FC236}">
                <a16:creationId xmlns:a16="http://schemas.microsoft.com/office/drawing/2014/main" id="{5BF7AA3B-085D-0F0C-B323-CA303A00DC43}"/>
              </a:ext>
            </a:extLst>
          </p:cNvPr>
          <p:cNvSpPr txBox="1">
            <a:spLocks/>
          </p:cNvSpPr>
          <p:nvPr/>
        </p:nvSpPr>
        <p:spPr>
          <a:xfrm>
            <a:off x="358382" y="402260"/>
            <a:ext cx="8826662" cy="863897"/>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ea typeface="Calibri"/>
                <a:cs typeface="Arial"/>
              </a:rPr>
              <a:t>The health and economic case for better WASH, waste and </a:t>
            </a:r>
            <a:r>
              <a:rPr lang="en-US">
                <a:solidFill>
                  <a:srgbClr val="00205C"/>
                </a:solidFill>
                <a:latin typeface="Calibri" panose="020F0502020204030204"/>
                <a:ea typeface="Calibri"/>
                <a:cs typeface="Arial"/>
              </a:rPr>
              <a:t>electricity services</a:t>
            </a:r>
            <a:endParaRPr lang="it-IT" dirty="0">
              <a:solidFill>
                <a:srgbClr val="00205C"/>
              </a:solidFill>
              <a:latin typeface="Calibri" panose="020F0502020204030204"/>
              <a:ea typeface="Calibri"/>
              <a:cs typeface="Arial"/>
            </a:endParaRPr>
          </a:p>
        </p:txBody>
      </p:sp>
      <p:sp>
        <p:nvSpPr>
          <p:cNvPr id="11" name="TextBox 11">
            <a:extLst>
              <a:ext uri="{FF2B5EF4-FFF2-40B4-BE49-F238E27FC236}">
                <a16:creationId xmlns:a16="http://schemas.microsoft.com/office/drawing/2014/main" id="{499B2816-7956-21B7-22E1-2857EC69871E}"/>
              </a:ext>
            </a:extLst>
          </p:cNvPr>
          <p:cNvSpPr txBox="1">
            <a:spLocks noChangeArrowheads="1"/>
          </p:cNvSpPr>
          <p:nvPr/>
        </p:nvSpPr>
        <p:spPr bwMode="auto">
          <a:xfrm>
            <a:off x="358382" y="1410387"/>
            <a:ext cx="6854966" cy="5447613"/>
          </a:xfrm>
          <a:prstGeom prst="rect">
            <a:avLst/>
          </a:prstGeom>
          <a:noFill/>
          <a:ln>
            <a:noFill/>
          </a:ln>
        </p:spPr>
        <p:txBody>
          <a:bodyPr wrap="square" lIns="91408" tIns="45704" rIns="91408" bIns="45704">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889" indent="-342889">
              <a:spcAft>
                <a:spcPts val="1200"/>
              </a:spcAft>
              <a:buFont typeface="Arial" panose="020B0604020202020204" pitchFamily="34" charset="0"/>
              <a:buChar char="•"/>
            </a:pPr>
            <a:r>
              <a:rPr lang="en-GB" sz="2400" dirty="0">
                <a:solidFill>
                  <a:srgbClr val="09164D"/>
                </a:solidFill>
                <a:latin typeface="+mn-lt"/>
              </a:rPr>
              <a:t>Safe, climate resilient and environmentally sustainable health care facilities </a:t>
            </a:r>
          </a:p>
          <a:p>
            <a:pPr marL="342889" indent="-342889">
              <a:spcAft>
                <a:spcPts val="1200"/>
              </a:spcAft>
              <a:buFont typeface="Arial" panose="020B0604020202020204" pitchFamily="34" charset="0"/>
              <a:buChar char="•"/>
            </a:pPr>
            <a:r>
              <a:rPr lang="en-GB" sz="2400" dirty="0">
                <a:solidFill>
                  <a:srgbClr val="09164D"/>
                </a:solidFill>
                <a:latin typeface="+mn-lt"/>
              </a:rPr>
              <a:t>Foundation for quality and primary health care </a:t>
            </a:r>
          </a:p>
          <a:p>
            <a:pPr marL="342889" indent="-342889">
              <a:spcAft>
                <a:spcPts val="1200"/>
              </a:spcAft>
              <a:buFont typeface="Arial" panose="020B0604020202020204" pitchFamily="34" charset="0"/>
              <a:buChar char="•"/>
            </a:pPr>
            <a:r>
              <a:rPr lang="en-GB" sz="2400" dirty="0">
                <a:solidFill>
                  <a:srgbClr val="09164D"/>
                </a:solidFill>
                <a:latin typeface="+mn-lt"/>
              </a:rPr>
              <a:t>Addressing preventable maternal and </a:t>
            </a:r>
            <a:r>
              <a:rPr lang="en-GB" sz="2400" dirty="0" err="1">
                <a:solidFill>
                  <a:srgbClr val="09164D"/>
                </a:solidFill>
                <a:latin typeface="+mn-lt"/>
              </a:rPr>
              <a:t>newborn</a:t>
            </a:r>
            <a:r>
              <a:rPr lang="en-GB" sz="2400" dirty="0">
                <a:solidFill>
                  <a:srgbClr val="09164D"/>
                </a:solidFill>
                <a:latin typeface="+mn-lt"/>
              </a:rPr>
              <a:t> deaths</a:t>
            </a:r>
          </a:p>
          <a:p>
            <a:pPr marL="342889" indent="-342889">
              <a:spcAft>
                <a:spcPts val="1200"/>
              </a:spcAft>
              <a:buFont typeface="Arial" panose="020B0604020202020204" pitchFamily="34" charset="0"/>
              <a:buChar char="•"/>
            </a:pPr>
            <a:r>
              <a:rPr lang="en-GB" sz="2400" dirty="0">
                <a:solidFill>
                  <a:srgbClr val="09164D"/>
                </a:solidFill>
                <a:latin typeface="+mn-lt"/>
              </a:rPr>
              <a:t>Core element of Global Action Plan on IPC</a:t>
            </a:r>
          </a:p>
          <a:p>
            <a:pPr marL="342889" indent="-342889">
              <a:spcAft>
                <a:spcPts val="1200"/>
              </a:spcAft>
              <a:buFont typeface="Arial" panose="020B0604020202020204" pitchFamily="34" charset="0"/>
              <a:buChar char="•"/>
            </a:pPr>
            <a:r>
              <a:rPr lang="en-GB" sz="2400" dirty="0">
                <a:solidFill>
                  <a:srgbClr val="09164D"/>
                </a:solidFill>
                <a:latin typeface="+mn-lt"/>
              </a:rPr>
              <a:t>Fundamental to Global AMR commitments and action plans</a:t>
            </a:r>
          </a:p>
          <a:p>
            <a:pPr marL="342889" indent="-342889">
              <a:spcAft>
                <a:spcPts val="1200"/>
              </a:spcAft>
              <a:buFont typeface="Arial" panose="020B0604020202020204" pitchFamily="34" charset="0"/>
              <a:buChar char="•"/>
            </a:pPr>
            <a:r>
              <a:rPr lang="en-GB" sz="2400" dirty="0">
                <a:solidFill>
                  <a:srgbClr val="09164D"/>
                </a:solidFill>
                <a:latin typeface="+mn-lt"/>
              </a:rPr>
              <a:t>Critical to vaccine efforts to improve safe and sustainable health care waste management</a:t>
            </a:r>
          </a:p>
          <a:p>
            <a:pPr marL="342889" indent="-342889">
              <a:spcAft>
                <a:spcPts val="1200"/>
              </a:spcAft>
              <a:buFont typeface="Arial" panose="020B0604020202020204" pitchFamily="34" charset="0"/>
              <a:buChar char="•"/>
            </a:pPr>
            <a:r>
              <a:rPr lang="en-GB" sz="2400" dirty="0">
                <a:solidFill>
                  <a:srgbClr val="09164D"/>
                </a:solidFill>
                <a:latin typeface="+mn-lt"/>
              </a:rPr>
              <a:t>Enables health security and supports health emergency preparedness and response</a:t>
            </a:r>
          </a:p>
        </p:txBody>
      </p:sp>
      <p:pic>
        <p:nvPicPr>
          <p:cNvPr id="5" name="Picture 4">
            <a:extLst>
              <a:ext uri="{FF2B5EF4-FFF2-40B4-BE49-F238E27FC236}">
                <a16:creationId xmlns:a16="http://schemas.microsoft.com/office/drawing/2014/main" id="{2FB2BF58-7112-3D87-119C-7714C54FAAC1}"/>
              </a:ext>
            </a:extLst>
          </p:cNvPr>
          <p:cNvPicPr>
            <a:picLocks noChangeAspect="1"/>
          </p:cNvPicPr>
          <p:nvPr/>
        </p:nvPicPr>
        <p:blipFill>
          <a:blip r:embed="rId3"/>
          <a:stretch>
            <a:fillRect/>
          </a:stretch>
        </p:blipFill>
        <p:spPr>
          <a:xfrm>
            <a:off x="7213348" y="1104480"/>
            <a:ext cx="4620270" cy="4458322"/>
          </a:xfrm>
          <a:prstGeom prst="rect">
            <a:avLst/>
          </a:prstGeom>
        </p:spPr>
      </p:pic>
    </p:spTree>
    <p:extLst>
      <p:ext uri="{BB962C8B-B14F-4D97-AF65-F5344CB8AC3E}">
        <p14:creationId xmlns:p14="http://schemas.microsoft.com/office/powerpoint/2010/main" val="706044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5</a:t>
            </a:fld>
            <a:endParaRPr lang="en-US" sz="1432">
              <a:solidFill>
                <a:srgbClr val="00205C"/>
              </a:solidFill>
              <a:latin typeface="Calibri" panose="020F0502020204030204"/>
              <a:cs typeface="Arial"/>
            </a:endParaRPr>
          </a:p>
        </p:txBody>
      </p:sp>
      <p:sp>
        <p:nvSpPr>
          <p:cNvPr id="10" name="Title 5">
            <a:extLst>
              <a:ext uri="{FF2B5EF4-FFF2-40B4-BE49-F238E27FC236}">
                <a16:creationId xmlns:a16="http://schemas.microsoft.com/office/drawing/2014/main" id="{97C05CFF-0D7F-2683-87CC-77E7354A5939}"/>
              </a:ext>
            </a:extLst>
          </p:cNvPr>
          <p:cNvSpPr txBox="1">
            <a:spLocks/>
          </p:cNvSpPr>
          <p:nvPr/>
        </p:nvSpPr>
        <p:spPr>
          <a:xfrm>
            <a:off x="358382" y="402260"/>
            <a:ext cx="8826662" cy="863897"/>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cs typeface="Arial"/>
              </a:rPr>
              <a:t>Progress against global targets</a:t>
            </a:r>
            <a:endParaRPr lang="it-IT" dirty="0">
              <a:solidFill>
                <a:srgbClr val="00205C"/>
              </a:solidFill>
              <a:latin typeface="Calibri" panose="020F0502020204030204"/>
              <a:ea typeface="Calibri"/>
              <a:cs typeface="Arial"/>
            </a:endParaRPr>
          </a:p>
        </p:txBody>
      </p:sp>
      <p:pic>
        <p:nvPicPr>
          <p:cNvPr id="6" name="Picture 5">
            <a:extLst>
              <a:ext uri="{FF2B5EF4-FFF2-40B4-BE49-F238E27FC236}">
                <a16:creationId xmlns:a16="http://schemas.microsoft.com/office/drawing/2014/main" id="{4506746F-6F5C-6E3E-2F0A-13F9BC454DBC}"/>
              </a:ext>
            </a:extLst>
          </p:cNvPr>
          <p:cNvPicPr>
            <a:picLocks noChangeAspect="1"/>
          </p:cNvPicPr>
          <p:nvPr/>
        </p:nvPicPr>
        <p:blipFill>
          <a:blip r:embed="rId3"/>
          <a:stretch>
            <a:fillRect/>
          </a:stretch>
        </p:blipFill>
        <p:spPr>
          <a:xfrm>
            <a:off x="1162427" y="1254670"/>
            <a:ext cx="6310377" cy="5366305"/>
          </a:xfrm>
          <a:prstGeom prst="rect">
            <a:avLst/>
          </a:prstGeom>
        </p:spPr>
      </p:pic>
      <p:pic>
        <p:nvPicPr>
          <p:cNvPr id="4" name="Picture 3">
            <a:extLst>
              <a:ext uri="{FF2B5EF4-FFF2-40B4-BE49-F238E27FC236}">
                <a16:creationId xmlns:a16="http://schemas.microsoft.com/office/drawing/2014/main" id="{B79A1516-7A6A-B90C-6EF9-86B9FA157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86951" y="500883"/>
            <a:ext cx="1979700" cy="2810208"/>
          </a:xfrm>
          <a:prstGeom prst="rect">
            <a:avLst/>
          </a:prstGeom>
        </p:spPr>
      </p:pic>
    </p:spTree>
    <p:extLst>
      <p:ext uri="{BB962C8B-B14F-4D97-AF65-F5344CB8AC3E}">
        <p14:creationId xmlns:p14="http://schemas.microsoft.com/office/powerpoint/2010/main" val="1111044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6</a:t>
            </a:fld>
            <a:endParaRPr lang="en-US" sz="1432">
              <a:solidFill>
                <a:srgbClr val="00205C"/>
              </a:solidFill>
              <a:latin typeface="Calibri" panose="020F0502020204030204"/>
              <a:cs typeface="Arial"/>
            </a:endParaRPr>
          </a:p>
        </p:txBody>
      </p:sp>
      <p:sp>
        <p:nvSpPr>
          <p:cNvPr id="10" name="Title 5">
            <a:extLst>
              <a:ext uri="{FF2B5EF4-FFF2-40B4-BE49-F238E27FC236}">
                <a16:creationId xmlns:a16="http://schemas.microsoft.com/office/drawing/2014/main" id="{97C05CFF-0D7F-2683-87CC-77E7354A5939}"/>
              </a:ext>
            </a:extLst>
          </p:cNvPr>
          <p:cNvSpPr txBox="1">
            <a:spLocks/>
          </p:cNvSpPr>
          <p:nvPr/>
        </p:nvSpPr>
        <p:spPr>
          <a:xfrm>
            <a:off x="325349" y="325464"/>
            <a:ext cx="8826662" cy="772144"/>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cs typeface="Arial"/>
              </a:rPr>
              <a:t>Progress against global targets, continued</a:t>
            </a:r>
            <a:endParaRPr lang="it-IT" dirty="0">
              <a:solidFill>
                <a:srgbClr val="00205C"/>
              </a:solidFill>
              <a:latin typeface="Calibri" panose="020F0502020204030204"/>
              <a:ea typeface="Calibri"/>
              <a:cs typeface="Arial"/>
            </a:endParaRPr>
          </a:p>
        </p:txBody>
      </p:sp>
      <p:pic>
        <p:nvPicPr>
          <p:cNvPr id="7" name="Picture 6">
            <a:extLst>
              <a:ext uri="{FF2B5EF4-FFF2-40B4-BE49-F238E27FC236}">
                <a16:creationId xmlns:a16="http://schemas.microsoft.com/office/drawing/2014/main" id="{015E55DA-C096-7DAB-5720-ADA925C2DB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6951" y="500883"/>
            <a:ext cx="1979700" cy="2810208"/>
          </a:xfrm>
          <a:prstGeom prst="rect">
            <a:avLst/>
          </a:prstGeom>
        </p:spPr>
      </p:pic>
      <p:pic>
        <p:nvPicPr>
          <p:cNvPr id="4" name="Picture 3">
            <a:extLst>
              <a:ext uri="{FF2B5EF4-FFF2-40B4-BE49-F238E27FC236}">
                <a16:creationId xmlns:a16="http://schemas.microsoft.com/office/drawing/2014/main" id="{133EC727-42CD-A501-3A9F-C9BF43E8296B}"/>
              </a:ext>
            </a:extLst>
          </p:cNvPr>
          <p:cNvPicPr>
            <a:picLocks noChangeAspect="1"/>
          </p:cNvPicPr>
          <p:nvPr/>
        </p:nvPicPr>
        <p:blipFill>
          <a:blip r:embed="rId4"/>
          <a:stretch>
            <a:fillRect/>
          </a:stretch>
        </p:blipFill>
        <p:spPr>
          <a:xfrm>
            <a:off x="1766806" y="1015179"/>
            <a:ext cx="5346916" cy="5867538"/>
          </a:xfrm>
          <a:prstGeom prst="rect">
            <a:avLst/>
          </a:prstGeom>
        </p:spPr>
      </p:pic>
    </p:spTree>
    <p:extLst>
      <p:ext uri="{BB962C8B-B14F-4D97-AF65-F5344CB8AC3E}">
        <p14:creationId xmlns:p14="http://schemas.microsoft.com/office/powerpoint/2010/main" val="300240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7</a:t>
            </a:fld>
            <a:endParaRPr lang="en-US" sz="1432">
              <a:solidFill>
                <a:srgbClr val="00205C"/>
              </a:solidFill>
              <a:latin typeface="Calibri" panose="020F0502020204030204"/>
              <a:cs typeface="Arial"/>
            </a:endParaRPr>
          </a:p>
        </p:txBody>
      </p:sp>
      <p:sp>
        <p:nvSpPr>
          <p:cNvPr id="10" name="Title 5">
            <a:extLst>
              <a:ext uri="{FF2B5EF4-FFF2-40B4-BE49-F238E27FC236}">
                <a16:creationId xmlns:a16="http://schemas.microsoft.com/office/drawing/2014/main" id="{97C05CFF-0D7F-2683-87CC-77E7354A5939}"/>
              </a:ext>
            </a:extLst>
          </p:cNvPr>
          <p:cNvSpPr txBox="1">
            <a:spLocks/>
          </p:cNvSpPr>
          <p:nvPr/>
        </p:nvSpPr>
        <p:spPr>
          <a:xfrm>
            <a:off x="358382" y="402260"/>
            <a:ext cx="8826662" cy="863897"/>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cs typeface="Arial"/>
              </a:rPr>
              <a:t>Gaps in services also indicate large inequities</a:t>
            </a:r>
            <a:endParaRPr lang="it-IT" dirty="0">
              <a:solidFill>
                <a:srgbClr val="00205C"/>
              </a:solidFill>
              <a:latin typeface="Calibri" panose="020F0502020204030204"/>
              <a:ea typeface="Calibri"/>
              <a:cs typeface="Arial"/>
            </a:endParaRPr>
          </a:p>
        </p:txBody>
      </p:sp>
      <p:pic>
        <p:nvPicPr>
          <p:cNvPr id="8" name="Picture 7">
            <a:extLst>
              <a:ext uri="{FF2B5EF4-FFF2-40B4-BE49-F238E27FC236}">
                <a16:creationId xmlns:a16="http://schemas.microsoft.com/office/drawing/2014/main" id="{BC79E00F-E135-49A8-EDE0-7DE9AA13CA67}"/>
              </a:ext>
            </a:extLst>
          </p:cNvPr>
          <p:cNvPicPr>
            <a:picLocks noChangeAspect="1"/>
          </p:cNvPicPr>
          <p:nvPr/>
        </p:nvPicPr>
        <p:blipFill>
          <a:blip r:embed="rId3"/>
          <a:stretch>
            <a:fillRect/>
          </a:stretch>
        </p:blipFill>
        <p:spPr>
          <a:xfrm>
            <a:off x="361256" y="2211321"/>
            <a:ext cx="4196108" cy="3012872"/>
          </a:xfrm>
          <a:prstGeom prst="rect">
            <a:avLst/>
          </a:prstGeom>
        </p:spPr>
      </p:pic>
      <p:pic>
        <p:nvPicPr>
          <p:cNvPr id="11" name="Picture 10">
            <a:extLst>
              <a:ext uri="{FF2B5EF4-FFF2-40B4-BE49-F238E27FC236}">
                <a16:creationId xmlns:a16="http://schemas.microsoft.com/office/drawing/2014/main" id="{7D35770F-1E5B-2245-9C04-05EFA4D5A065}"/>
              </a:ext>
            </a:extLst>
          </p:cNvPr>
          <p:cNvPicPr>
            <a:picLocks noChangeAspect="1"/>
          </p:cNvPicPr>
          <p:nvPr/>
        </p:nvPicPr>
        <p:blipFill>
          <a:blip r:embed="rId4"/>
          <a:stretch>
            <a:fillRect/>
          </a:stretch>
        </p:blipFill>
        <p:spPr>
          <a:xfrm>
            <a:off x="4771713" y="1393333"/>
            <a:ext cx="7211431" cy="4648849"/>
          </a:xfrm>
          <a:prstGeom prst="rect">
            <a:avLst/>
          </a:prstGeom>
        </p:spPr>
      </p:pic>
      <p:sp>
        <p:nvSpPr>
          <p:cNvPr id="12" name="TextBox 11">
            <a:extLst>
              <a:ext uri="{FF2B5EF4-FFF2-40B4-BE49-F238E27FC236}">
                <a16:creationId xmlns:a16="http://schemas.microsoft.com/office/drawing/2014/main" id="{0D3BB157-1626-2200-8FB3-F2CBBF059494}"/>
              </a:ext>
            </a:extLst>
          </p:cNvPr>
          <p:cNvSpPr txBox="1"/>
          <p:nvPr/>
        </p:nvSpPr>
        <p:spPr>
          <a:xfrm>
            <a:off x="358382" y="1472665"/>
            <a:ext cx="4049989" cy="584775"/>
          </a:xfrm>
          <a:prstGeom prst="rect">
            <a:avLst/>
          </a:prstGeom>
          <a:noFill/>
        </p:spPr>
        <p:txBody>
          <a:bodyPr wrap="square" rtlCol="0">
            <a:spAutoFit/>
          </a:bodyPr>
          <a:lstStyle/>
          <a:p>
            <a:r>
              <a:rPr lang="en-US" sz="1600" b="1" dirty="0"/>
              <a:t>Globally, billons of health users lack basic services at health care facilities</a:t>
            </a:r>
          </a:p>
        </p:txBody>
      </p:sp>
    </p:spTree>
    <p:extLst>
      <p:ext uri="{BB962C8B-B14F-4D97-AF65-F5344CB8AC3E}">
        <p14:creationId xmlns:p14="http://schemas.microsoft.com/office/powerpoint/2010/main" val="3703135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8</a:t>
            </a:fld>
            <a:endParaRPr lang="en-US" sz="1432">
              <a:solidFill>
                <a:srgbClr val="00205C"/>
              </a:solidFill>
              <a:latin typeface="Calibri" panose="020F0502020204030204"/>
              <a:cs typeface="Arial"/>
            </a:endParaRPr>
          </a:p>
        </p:txBody>
      </p:sp>
      <p:sp>
        <p:nvSpPr>
          <p:cNvPr id="10" name="Title 5">
            <a:extLst>
              <a:ext uri="{FF2B5EF4-FFF2-40B4-BE49-F238E27FC236}">
                <a16:creationId xmlns:a16="http://schemas.microsoft.com/office/drawing/2014/main" id="{97C05CFF-0D7F-2683-87CC-77E7354A5939}"/>
              </a:ext>
            </a:extLst>
          </p:cNvPr>
          <p:cNvSpPr txBox="1">
            <a:spLocks/>
          </p:cNvSpPr>
          <p:nvPr/>
        </p:nvSpPr>
        <p:spPr>
          <a:xfrm>
            <a:off x="79213" y="372883"/>
            <a:ext cx="8826662" cy="863897"/>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cs typeface="Arial"/>
              </a:rPr>
              <a:t>Countries taking action, investments needed</a:t>
            </a:r>
            <a:endParaRPr lang="it-IT" dirty="0">
              <a:solidFill>
                <a:srgbClr val="00205C"/>
              </a:solidFill>
              <a:latin typeface="Calibri" panose="020F0502020204030204"/>
              <a:ea typeface="Calibri"/>
              <a:cs typeface="Arial"/>
            </a:endParaRPr>
          </a:p>
        </p:txBody>
      </p:sp>
      <p:sp>
        <p:nvSpPr>
          <p:cNvPr id="9" name="TextBox 11">
            <a:extLst>
              <a:ext uri="{FF2B5EF4-FFF2-40B4-BE49-F238E27FC236}">
                <a16:creationId xmlns:a16="http://schemas.microsoft.com/office/drawing/2014/main" id="{79BB5532-5FB9-E6AE-C324-7C5FD7398B79}"/>
              </a:ext>
            </a:extLst>
          </p:cNvPr>
          <p:cNvSpPr txBox="1">
            <a:spLocks noChangeArrowheads="1"/>
          </p:cNvSpPr>
          <p:nvPr/>
        </p:nvSpPr>
        <p:spPr bwMode="auto">
          <a:xfrm>
            <a:off x="350473" y="1313782"/>
            <a:ext cx="5078175" cy="4391939"/>
          </a:xfrm>
          <a:prstGeom prst="rect">
            <a:avLst/>
          </a:prstGeom>
          <a:noFill/>
          <a:ln>
            <a:noFill/>
          </a:ln>
        </p:spPr>
        <p:txBody>
          <a:bodyPr wrap="square" lIns="91408" tIns="45704" rIns="91408" bIns="45704" anchor="t">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265" indent="-342265">
              <a:spcAft>
                <a:spcPts val="1200"/>
              </a:spcAft>
              <a:buFont typeface="Arial" panose="020B0604020202020204" pitchFamily="34" charset="0"/>
              <a:buChar char="•"/>
            </a:pPr>
            <a:r>
              <a:rPr lang="en-GB" sz="1995" dirty="0">
                <a:solidFill>
                  <a:srgbClr val="09164D"/>
                </a:solidFill>
                <a:latin typeface="+mn-lt"/>
              </a:rPr>
              <a:t>All 101 responding countries taking action at national level  </a:t>
            </a:r>
            <a:endParaRPr lang="en-US"/>
          </a:p>
          <a:p>
            <a:pPr marL="342265" indent="-342265">
              <a:spcAft>
                <a:spcPts val="1200"/>
              </a:spcAft>
              <a:buFont typeface="Arial" panose="020B0604020202020204" pitchFamily="34" charset="0"/>
              <a:buChar char="•"/>
            </a:pPr>
            <a:r>
              <a:rPr lang="en-GB" sz="1950" dirty="0">
                <a:solidFill>
                  <a:srgbClr val="09164D"/>
                </a:solidFill>
                <a:latin typeface="+mn-lt"/>
                <a:cs typeface="Arial"/>
              </a:rPr>
              <a:t>82% have fully implemented at least one national action – including LDCs</a:t>
            </a:r>
          </a:p>
          <a:p>
            <a:pPr marL="342265" indent="-342265">
              <a:spcAft>
                <a:spcPts val="1200"/>
              </a:spcAft>
              <a:buFont typeface="Arial" panose="020B0604020202020204" pitchFamily="34" charset="0"/>
              <a:buChar char="•"/>
            </a:pPr>
            <a:r>
              <a:rPr lang="en-GB" sz="1995" dirty="0">
                <a:solidFill>
                  <a:srgbClr val="09164D"/>
                </a:solidFill>
                <a:latin typeface="+mn-lt"/>
              </a:rPr>
              <a:t>17% of countries have substantially advanced/completed all national actions</a:t>
            </a:r>
          </a:p>
          <a:p>
            <a:pPr marL="342265" indent="-342265">
              <a:spcAft>
                <a:spcPts val="1200"/>
              </a:spcAft>
              <a:buFont typeface="Arial" panose="020B0604020202020204" pitchFamily="34" charset="0"/>
              <a:buChar char="•"/>
            </a:pPr>
            <a:r>
              <a:rPr lang="en-GB" sz="1950" u="sng" dirty="0">
                <a:solidFill>
                  <a:srgbClr val="09164D"/>
                </a:solidFill>
                <a:latin typeface="+mn-lt"/>
                <a:cs typeface="Arial"/>
              </a:rPr>
              <a:t>Most implemented:</a:t>
            </a:r>
            <a:r>
              <a:rPr lang="en-GB" sz="1950" dirty="0">
                <a:solidFill>
                  <a:srgbClr val="09164D"/>
                </a:solidFill>
                <a:latin typeface="+mn-lt"/>
                <a:cs typeface="Arial"/>
              </a:rPr>
              <a:t> Baseline assessments (53%) and WASH (42%) and Waste (58%) standards</a:t>
            </a:r>
          </a:p>
          <a:p>
            <a:pPr marL="342265" indent="-342265">
              <a:spcAft>
                <a:spcPts val="1200"/>
              </a:spcAft>
              <a:buFont typeface="Arial" panose="020B0604020202020204" pitchFamily="34" charset="0"/>
              <a:buChar char="•"/>
            </a:pPr>
            <a:r>
              <a:rPr lang="en-GB" sz="1950" u="sng" dirty="0">
                <a:solidFill>
                  <a:srgbClr val="09164D"/>
                </a:solidFill>
                <a:latin typeface="+mn-lt"/>
                <a:cs typeface="Arial"/>
              </a:rPr>
              <a:t>Least implemented</a:t>
            </a:r>
            <a:r>
              <a:rPr lang="en-GB" sz="1950" dirty="0">
                <a:solidFill>
                  <a:srgbClr val="09164D"/>
                </a:solidFill>
                <a:latin typeface="+mn-lt"/>
                <a:cs typeface="Arial"/>
              </a:rPr>
              <a:t>: Costed roadmaps (14%), infrastructure improvements (18%) and workforce (17%)</a:t>
            </a:r>
          </a:p>
        </p:txBody>
      </p:sp>
      <p:pic>
        <p:nvPicPr>
          <p:cNvPr id="8" name="Picture 7">
            <a:extLst>
              <a:ext uri="{FF2B5EF4-FFF2-40B4-BE49-F238E27FC236}">
                <a16:creationId xmlns:a16="http://schemas.microsoft.com/office/drawing/2014/main" id="{50E58506-080A-23E7-A4CA-94F4FEF261C6}"/>
              </a:ext>
            </a:extLst>
          </p:cNvPr>
          <p:cNvPicPr>
            <a:picLocks noChangeAspect="1"/>
          </p:cNvPicPr>
          <p:nvPr/>
        </p:nvPicPr>
        <p:blipFill>
          <a:blip r:embed="rId3"/>
          <a:stretch>
            <a:fillRect/>
          </a:stretch>
        </p:blipFill>
        <p:spPr>
          <a:xfrm>
            <a:off x="7848180" y="462014"/>
            <a:ext cx="4124720" cy="2497280"/>
          </a:xfrm>
          <a:prstGeom prst="rect">
            <a:avLst/>
          </a:prstGeom>
        </p:spPr>
      </p:pic>
      <p:pic>
        <p:nvPicPr>
          <p:cNvPr id="12" name="Picture 11">
            <a:extLst>
              <a:ext uri="{FF2B5EF4-FFF2-40B4-BE49-F238E27FC236}">
                <a16:creationId xmlns:a16="http://schemas.microsoft.com/office/drawing/2014/main" id="{F07D403F-9472-F93D-48ED-73D12E74E67E}"/>
              </a:ext>
            </a:extLst>
          </p:cNvPr>
          <p:cNvPicPr>
            <a:picLocks noChangeAspect="1"/>
          </p:cNvPicPr>
          <p:nvPr/>
        </p:nvPicPr>
        <p:blipFill>
          <a:blip r:embed="rId4"/>
          <a:stretch>
            <a:fillRect/>
          </a:stretch>
        </p:blipFill>
        <p:spPr>
          <a:xfrm>
            <a:off x="5619750" y="2875477"/>
            <a:ext cx="6572250" cy="3982523"/>
          </a:xfrm>
          <a:prstGeom prst="rect">
            <a:avLst/>
          </a:prstGeom>
        </p:spPr>
      </p:pic>
    </p:spTree>
    <p:extLst>
      <p:ext uri="{BB962C8B-B14F-4D97-AF65-F5344CB8AC3E}">
        <p14:creationId xmlns:p14="http://schemas.microsoft.com/office/powerpoint/2010/main" val="723333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7C05CFF-0D7F-2683-87CC-77E7354A5939}"/>
              </a:ext>
            </a:extLst>
          </p:cNvPr>
          <p:cNvSpPr txBox="1">
            <a:spLocks/>
          </p:cNvSpPr>
          <p:nvPr/>
        </p:nvSpPr>
        <p:spPr>
          <a:xfrm>
            <a:off x="272174" y="574025"/>
            <a:ext cx="10835092" cy="741614"/>
          </a:xfrm>
          <a:prstGeom prst="rect">
            <a:avLst/>
          </a:prstGeom>
          <a:solidFill>
            <a:schemeClr val="bg1"/>
          </a:solidFill>
        </p:spPr>
        <p:txBody>
          <a:bodyPr vert="horz" lIns="72742" tIns="36370" rIns="72742" bIns="3637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defTabSz="727432">
              <a:defRPr/>
            </a:pPr>
            <a:r>
              <a:rPr lang="en-US" dirty="0">
                <a:solidFill>
                  <a:srgbClr val="00205C"/>
                </a:solidFill>
                <a:latin typeface="Calibri" panose="020F0502020204030204"/>
                <a:ea typeface="Calibri"/>
                <a:cs typeface="Arial"/>
              </a:rPr>
              <a:t>Progress greatest on baselines, standards; least on coordination and at-scale infrastructure improvements</a:t>
            </a:r>
            <a:endParaRPr lang="it-IT" dirty="0">
              <a:solidFill>
                <a:srgbClr val="00205C"/>
              </a:solidFill>
              <a:latin typeface="Calibri" panose="020F0502020204030204"/>
              <a:ea typeface="Calibri"/>
              <a:cs typeface="Arial"/>
            </a:endParaRPr>
          </a:p>
        </p:txBody>
      </p:sp>
      <p:sp>
        <p:nvSpPr>
          <p:cNvPr id="2" name="Slide Number Placeholder 1">
            <a:extLst>
              <a:ext uri="{FF2B5EF4-FFF2-40B4-BE49-F238E27FC236}">
                <a16:creationId xmlns:a16="http://schemas.microsoft.com/office/drawing/2014/main" id="{DF6867DD-2B77-6180-A163-A28956D0864E}"/>
              </a:ext>
            </a:extLst>
          </p:cNvPr>
          <p:cNvSpPr>
            <a:spLocks noGrp="1"/>
          </p:cNvSpPr>
          <p:nvPr>
            <p:ph type="sldNum" sz="quarter" idx="12"/>
          </p:nvPr>
        </p:nvSpPr>
        <p:spPr/>
        <p:txBody>
          <a:bodyPr/>
          <a:lstStyle/>
          <a:p>
            <a:pPr defTabSz="727432">
              <a:defRPr/>
            </a:pPr>
            <a:fld id="{8300DC25-2581-41F6-A1F8-D0AD7D7394A9}" type="slidenum">
              <a:rPr lang="en-US" sz="1432">
                <a:solidFill>
                  <a:srgbClr val="00205C"/>
                </a:solidFill>
                <a:latin typeface="Calibri" panose="020F0502020204030204"/>
                <a:cs typeface="Arial"/>
              </a:rPr>
              <a:pPr defTabSz="727432">
                <a:defRPr/>
              </a:pPr>
              <a:t>9</a:t>
            </a:fld>
            <a:endParaRPr lang="en-US" sz="1432">
              <a:solidFill>
                <a:srgbClr val="00205C"/>
              </a:solidFill>
              <a:latin typeface="Calibri" panose="020F0502020204030204"/>
              <a:cs typeface="Arial"/>
            </a:endParaRPr>
          </a:p>
        </p:txBody>
      </p:sp>
      <p:pic>
        <p:nvPicPr>
          <p:cNvPr id="6" name="Picture 5" descr="A screen shot of a list of information&#10;&#10;AI-generated content may be incorrect.">
            <a:extLst>
              <a:ext uri="{FF2B5EF4-FFF2-40B4-BE49-F238E27FC236}">
                <a16:creationId xmlns:a16="http://schemas.microsoft.com/office/drawing/2014/main" id="{72A3C499-BA00-0783-E492-91C005B6513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10377" y="2292387"/>
            <a:ext cx="5593803" cy="3881976"/>
          </a:xfrm>
          <a:prstGeom prst="rect">
            <a:avLst/>
          </a:prstGeom>
        </p:spPr>
      </p:pic>
      <p:pic>
        <p:nvPicPr>
          <p:cNvPr id="7" name="Picture 6" descr="A screen shot of a chart&#10;&#10;AI-generated content may be incorrect.">
            <a:extLst>
              <a:ext uri="{FF2B5EF4-FFF2-40B4-BE49-F238E27FC236}">
                <a16:creationId xmlns:a16="http://schemas.microsoft.com/office/drawing/2014/main" id="{3F11256F-4F96-CC47-DF78-E994077407CA}"/>
              </a:ext>
            </a:extLst>
          </p:cNvPr>
          <p:cNvPicPr>
            <a:picLocks noChangeAspect="1"/>
          </p:cNvPicPr>
          <p:nvPr/>
        </p:nvPicPr>
        <p:blipFill>
          <a:blip r:embed="rId4"/>
          <a:stretch>
            <a:fillRect/>
          </a:stretch>
        </p:blipFill>
        <p:spPr>
          <a:xfrm>
            <a:off x="248703" y="1713422"/>
            <a:ext cx="5588839" cy="4581346"/>
          </a:xfrm>
          <a:prstGeom prst="rect">
            <a:avLst/>
          </a:prstGeom>
        </p:spPr>
      </p:pic>
      <p:pic>
        <p:nvPicPr>
          <p:cNvPr id="8" name="Picture 7" descr="A screen shot of a chart&#10;&#10;AI-generated content may be incorrect.">
            <a:extLst>
              <a:ext uri="{FF2B5EF4-FFF2-40B4-BE49-F238E27FC236}">
                <a16:creationId xmlns:a16="http://schemas.microsoft.com/office/drawing/2014/main" id="{A1756417-F6AA-ADFC-4C27-0BADD3239A81}"/>
              </a:ext>
            </a:extLst>
          </p:cNvPr>
          <p:cNvPicPr>
            <a:picLocks noChangeAspect="1"/>
          </p:cNvPicPr>
          <p:nvPr/>
        </p:nvPicPr>
        <p:blipFill>
          <a:blip r:embed="rId5" cstate="screen">
            <a:extLst>
              <a:ext uri="{28A0092B-C50C-407E-A947-70E740481C1C}">
                <a14:useLocalDpi xmlns:a14="http://schemas.microsoft.com/office/drawing/2010/main"/>
              </a:ext>
            </a:extLst>
          </a:blip>
          <a:srcRect r="-192"/>
          <a:stretch>
            <a:fillRect/>
          </a:stretch>
        </p:blipFill>
        <p:spPr>
          <a:xfrm>
            <a:off x="6113894" y="1707002"/>
            <a:ext cx="5588868" cy="599987"/>
          </a:xfrm>
          <a:prstGeom prst="rect">
            <a:avLst/>
          </a:prstGeom>
        </p:spPr>
      </p:pic>
    </p:spTree>
    <p:extLst>
      <p:ext uri="{BB962C8B-B14F-4D97-AF65-F5344CB8AC3E}">
        <p14:creationId xmlns:p14="http://schemas.microsoft.com/office/powerpoint/2010/main" val="2773321131"/>
      </p:ext>
    </p:extLst>
  </p:cSld>
  <p:clrMapOvr>
    <a:masterClrMapping/>
  </p:clrMapOvr>
</p:sld>
</file>

<file path=ppt/theme/theme1.xml><?xml version="1.0" encoding="utf-8"?>
<a:theme xmlns:a="http://schemas.openxmlformats.org/drawingml/2006/main" name="4_Office Theme">
  <a:themeElements>
    <a:clrScheme name="WASH palette">
      <a:dk1>
        <a:srgbClr val="00205C"/>
      </a:dk1>
      <a:lt1>
        <a:sysClr val="window" lastClr="FFFFFF"/>
      </a:lt1>
      <a:dk2>
        <a:srgbClr val="00205C"/>
      </a:dk2>
      <a:lt2>
        <a:srgbClr val="FFFFFF"/>
      </a:lt2>
      <a:accent1>
        <a:srgbClr val="009ADE"/>
      </a:accent1>
      <a:accent2>
        <a:srgbClr val="F2682A"/>
      </a:accent2>
      <a:accent3>
        <a:srgbClr val="F4A81D"/>
      </a:accent3>
      <a:accent4>
        <a:srgbClr val="A6228C"/>
      </a:accent4>
      <a:accent5>
        <a:srgbClr val="5B2C86"/>
      </a:accent5>
      <a:accent6>
        <a:srgbClr val="80BC00"/>
      </a:accent6>
      <a:hlink>
        <a:srgbClr val="009ADE"/>
      </a:hlink>
      <a:folHlink>
        <a:srgbClr val="A622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7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WASH palette">
      <a:dk1>
        <a:srgbClr val="00205C"/>
      </a:dk1>
      <a:lt1>
        <a:sysClr val="window" lastClr="FFFFFF"/>
      </a:lt1>
      <a:dk2>
        <a:srgbClr val="00205C"/>
      </a:dk2>
      <a:lt2>
        <a:srgbClr val="FFFFFF"/>
      </a:lt2>
      <a:accent1>
        <a:srgbClr val="009ADE"/>
      </a:accent1>
      <a:accent2>
        <a:srgbClr val="F2682A"/>
      </a:accent2>
      <a:accent3>
        <a:srgbClr val="F4A81D"/>
      </a:accent3>
      <a:accent4>
        <a:srgbClr val="A6228C"/>
      </a:accent4>
      <a:accent5>
        <a:srgbClr val="5B2C86"/>
      </a:accent5>
      <a:accent6>
        <a:srgbClr val="80BC00"/>
      </a:accent6>
      <a:hlink>
        <a:srgbClr val="009ADE"/>
      </a:hlink>
      <a:folHlink>
        <a:srgbClr val="A622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Zambian sidebar with fla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Zambian sidebar with fla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Zambian sidebar with fla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Zambian sidebar with fla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Zambian sidebar with fla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Zambian sidebar with fla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Zambian sidebar with fla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Zambian sidebar with fla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Zambian sidebar with fla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Zambian sidebar with fla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Zambian sidebar with fla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Zambian sidebar with fla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Zambian sidebar with fla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otalTime>6407</TotalTime>
  <Words>2298</Words>
  <Application>Microsoft Macintosh PowerPoint</Application>
  <PresentationFormat>Widescreen</PresentationFormat>
  <Paragraphs>286</Paragraphs>
  <Slides>31</Slides>
  <Notes>18</Notes>
  <HiddenSlides>1</HiddenSlides>
  <MMClips>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31</vt:i4>
      </vt:variant>
    </vt:vector>
  </HeadingPairs>
  <TitlesOfParts>
    <vt:vector size="60" baseType="lpstr">
      <vt:lpstr>Segoe UI</vt:lpstr>
      <vt:lpstr>Times New Roman</vt:lpstr>
      <vt:lpstr>Arial Narrow</vt:lpstr>
      <vt:lpstr>Bookman Old Style</vt:lpstr>
      <vt:lpstr>Aptos</vt:lpstr>
      <vt:lpstr>Montserrat SemiBold</vt:lpstr>
      <vt:lpstr>72 Black</vt:lpstr>
      <vt:lpstr>Arial</vt:lpstr>
      <vt:lpstr>Century Gothic</vt:lpstr>
      <vt:lpstr>Arial Black</vt:lpstr>
      <vt:lpstr>Calibri,Sans-Serif</vt:lpstr>
      <vt:lpstr>Calibri</vt:lpstr>
      <vt:lpstr>Trebuchet MS</vt:lpstr>
      <vt:lpstr>Aptos Display</vt:lpstr>
      <vt:lpstr>Corbel</vt:lpstr>
      <vt:lpstr>AmsiProCond-Bold</vt:lpstr>
      <vt:lpstr>Aharoni</vt:lpstr>
      <vt:lpstr>Montserrat</vt:lpstr>
      <vt:lpstr>Baskerville Old Face</vt:lpstr>
      <vt:lpstr>Microsoft Sans Serif</vt:lpstr>
      <vt:lpstr>4_Office Theme</vt:lpstr>
      <vt:lpstr>10_Office Theme</vt:lpstr>
      <vt:lpstr>17_Office Theme</vt:lpstr>
      <vt:lpstr>19_Office Theme</vt:lpstr>
      <vt:lpstr>11_Office Theme</vt:lpstr>
      <vt:lpstr>6_Office Theme</vt:lpstr>
      <vt:lpstr>Zambian sidebar with flag</vt:lpstr>
      <vt:lpstr>1_Office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Jordan’s Journey: Advancing WASH in Health Care Facilities</vt:lpstr>
      <vt:lpstr>PowerPoint Presentation</vt:lpstr>
      <vt:lpstr>Lessons Learned</vt:lpstr>
      <vt:lpstr>MINISTRY OF HEALTH</vt:lpstr>
      <vt:lpstr>PowerPoint Presentation</vt:lpstr>
      <vt:lpstr>PowerPoint Presentation</vt:lpstr>
      <vt:lpstr>PowerPoint Presentation</vt:lpstr>
      <vt:lpstr>PowerPoint Presentation</vt:lpstr>
      <vt:lpstr>Sanitation work in health and care facilities:  TRC/IFRC  WASH-IsDB Project Togo</vt:lpstr>
      <vt:lpstr>Context</vt:lpstr>
      <vt:lpstr>Current Approach</vt:lpstr>
      <vt:lpstr>What we have done so far</vt:lpstr>
      <vt:lpstr>Our Future Plans</vt:lpstr>
      <vt:lpstr>Conclusion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Riccardo Piu</dc:creator>
  <cp:lastModifiedBy>Lindsay Denny Naughton</cp:lastModifiedBy>
  <cp:revision>162</cp:revision>
  <dcterms:created xsi:type="dcterms:W3CDTF">2022-09-29T08:57:02Z</dcterms:created>
  <dcterms:modified xsi:type="dcterms:W3CDTF">2025-10-08T13:14:48Z</dcterms:modified>
</cp:coreProperties>
</file>